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71" r:id="rId1"/>
    <p:sldMasterId id="2147483673" r:id="rId2"/>
  </p:sldMasterIdLst>
  <p:notesMasterIdLst>
    <p:notesMasterId r:id="rId25"/>
  </p:notesMasterIdLst>
  <p:handoutMasterIdLst>
    <p:handoutMasterId r:id="rId26"/>
  </p:handoutMasterIdLst>
  <p:sldIdLst>
    <p:sldId id="457" r:id="rId3"/>
    <p:sldId id="428" r:id="rId4"/>
    <p:sldId id="468" r:id="rId5"/>
    <p:sldId id="470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</p:sldIdLst>
  <p:sldSz cx="9906000" cy="6858000" type="A4"/>
  <p:notesSz cx="6797675" cy="987425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22F612"/>
    <a:srgbClr val="CDFFC5"/>
    <a:srgbClr val="FFBDBD"/>
    <a:srgbClr val="FFA3A3"/>
    <a:srgbClr val="F60000"/>
    <a:srgbClr val="FF7C80"/>
    <a:srgbClr val="B06010"/>
    <a:srgbClr val="A7C4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24" autoAdjust="0"/>
  </p:normalViewPr>
  <p:slideViewPr>
    <p:cSldViewPr>
      <p:cViewPr varScale="1">
        <p:scale>
          <a:sx n="55" d="100"/>
          <a:sy n="55" d="100"/>
        </p:scale>
        <p:origin x="-774" y="-90"/>
      </p:cViewPr>
      <p:guideLst>
        <p:guide orient="horz" pos="663"/>
        <p:guide orient="horz" pos="2440"/>
        <p:guide orient="horz" pos="4020"/>
        <p:guide pos="6486"/>
        <p:guide pos="6239"/>
        <p:guide pos="2440"/>
        <p:guide pos="580"/>
        <p:guide pos="3483"/>
        <p:guide pos="6023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9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D7A39-75D9-449B-A7AA-E690E546E8B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AB33A-EE3E-4AAD-A472-5356DF815429}">
      <dgm:prSet phldrT="[Текст]"/>
      <dgm:spPr/>
      <dgm:t>
        <a:bodyPr/>
        <a:lstStyle/>
        <a:p>
          <a:r>
            <a:rPr lang="ru-RU" sz="2300" b="1" dirty="0" smtClean="0"/>
            <a:t>Бюджетная сфера</a:t>
          </a:r>
          <a:endParaRPr lang="ru-RU" sz="2300" b="1" dirty="0"/>
        </a:p>
      </dgm:t>
    </dgm:pt>
    <dgm:pt modelId="{AA66ED91-A40B-4835-B414-91CD798CE6E8}" type="parTrans" cxnId="{8C255990-9A36-493F-898A-686DEE572B11}">
      <dgm:prSet/>
      <dgm:spPr/>
      <dgm:t>
        <a:bodyPr/>
        <a:lstStyle/>
        <a:p>
          <a:endParaRPr lang="ru-RU"/>
        </a:p>
      </dgm:t>
    </dgm:pt>
    <dgm:pt modelId="{F83BE63A-CED3-4979-8BFD-1C5D81871666}" type="sibTrans" cxnId="{8C255990-9A36-493F-898A-686DEE572B11}">
      <dgm:prSet/>
      <dgm:spPr/>
      <dgm:t>
        <a:bodyPr/>
        <a:lstStyle/>
        <a:p>
          <a:endParaRPr lang="ru-RU"/>
        </a:p>
      </dgm:t>
    </dgm:pt>
    <dgm:pt modelId="{0CB9BD14-6232-4603-AD6D-0576F7647E22}">
      <dgm:prSet phldrT="[Текст]" custT="1"/>
      <dgm:spPr/>
      <dgm:t>
        <a:bodyPr/>
        <a:lstStyle/>
        <a:p>
          <a:r>
            <a:rPr lang="ru-RU" sz="2000" dirty="0" smtClean="0"/>
            <a:t>Жилищно-коммунальный комплекс</a:t>
          </a:r>
          <a:endParaRPr lang="ru-RU" sz="2000" dirty="0"/>
        </a:p>
      </dgm:t>
    </dgm:pt>
    <dgm:pt modelId="{ED4CB575-C401-46EF-A7AE-64E67EBD4FDE}" type="parTrans" cxnId="{76DD7EF6-E087-4E90-911D-33ACF69701CA}">
      <dgm:prSet/>
      <dgm:spPr/>
      <dgm:t>
        <a:bodyPr/>
        <a:lstStyle/>
        <a:p>
          <a:endParaRPr lang="ru-RU"/>
        </a:p>
      </dgm:t>
    </dgm:pt>
    <dgm:pt modelId="{04ABC9B4-865E-4E5A-B386-17C27DC53AAF}" type="sibTrans" cxnId="{76DD7EF6-E087-4E90-911D-33ACF69701CA}">
      <dgm:prSet/>
      <dgm:spPr/>
      <dgm:t>
        <a:bodyPr/>
        <a:lstStyle/>
        <a:p>
          <a:endParaRPr lang="ru-RU"/>
        </a:p>
      </dgm:t>
    </dgm:pt>
    <dgm:pt modelId="{FD912091-5BEE-4B78-9564-2A4262E0F159}">
      <dgm:prSet phldrT="[Текст]"/>
      <dgm:spPr/>
      <dgm:t>
        <a:bodyPr/>
        <a:lstStyle/>
        <a:p>
          <a:r>
            <a:rPr lang="ru-RU" b="1" dirty="0" smtClean="0"/>
            <a:t>Частный бизнес</a:t>
          </a:r>
          <a:endParaRPr lang="ru-RU" b="1" dirty="0"/>
        </a:p>
      </dgm:t>
    </dgm:pt>
    <dgm:pt modelId="{53C1FC57-9476-42C6-8589-7217212CC625}" type="parTrans" cxnId="{D2D59248-7C98-41EA-A328-7597B368B91F}">
      <dgm:prSet/>
      <dgm:spPr/>
      <dgm:t>
        <a:bodyPr/>
        <a:lstStyle/>
        <a:p>
          <a:endParaRPr lang="ru-RU"/>
        </a:p>
      </dgm:t>
    </dgm:pt>
    <dgm:pt modelId="{630F2F3E-FC59-4FE4-B560-C3379FC0CB78}" type="sibTrans" cxnId="{D2D59248-7C98-41EA-A328-7597B368B91F}">
      <dgm:prSet/>
      <dgm:spPr/>
      <dgm:t>
        <a:bodyPr/>
        <a:lstStyle/>
        <a:p>
          <a:endParaRPr lang="ru-RU"/>
        </a:p>
      </dgm:t>
    </dgm:pt>
    <dgm:pt modelId="{052C5784-0C82-44AD-A140-21CA42BF8920}">
      <dgm:prSet phldrT="[Текст]"/>
      <dgm:spPr/>
      <dgm:t>
        <a:bodyPr/>
        <a:lstStyle/>
        <a:p>
          <a:r>
            <a:rPr lang="ru-RU" dirty="0" smtClean="0"/>
            <a:t>Энергетика</a:t>
          </a:r>
          <a:endParaRPr lang="ru-RU" dirty="0"/>
        </a:p>
      </dgm:t>
    </dgm:pt>
    <dgm:pt modelId="{F647AD43-6568-4368-8ED4-B04B38EADCB1}" type="parTrans" cxnId="{AD67ED07-8EED-440A-A940-AC9E1CE570B8}">
      <dgm:prSet/>
      <dgm:spPr/>
      <dgm:t>
        <a:bodyPr/>
        <a:lstStyle/>
        <a:p>
          <a:endParaRPr lang="ru-RU"/>
        </a:p>
      </dgm:t>
    </dgm:pt>
    <dgm:pt modelId="{CB1F599D-B8A1-4BC3-944A-C6D85711A302}" type="sibTrans" cxnId="{AD67ED07-8EED-440A-A940-AC9E1CE570B8}">
      <dgm:prSet/>
      <dgm:spPr/>
      <dgm:t>
        <a:bodyPr/>
        <a:lstStyle/>
        <a:p>
          <a:endParaRPr lang="ru-RU"/>
        </a:p>
      </dgm:t>
    </dgm:pt>
    <dgm:pt modelId="{70F713D6-92F4-4914-A4DB-7751B7F33070}">
      <dgm:prSet phldrT="[Текст]"/>
      <dgm:spPr/>
      <dgm:t>
        <a:bodyPr/>
        <a:lstStyle/>
        <a:p>
          <a:r>
            <a:rPr lang="ru-RU" dirty="0" smtClean="0"/>
            <a:t>Химическая и нефтеперерабатывающая промышленность</a:t>
          </a:r>
          <a:endParaRPr lang="ru-RU" dirty="0"/>
        </a:p>
      </dgm:t>
    </dgm:pt>
    <dgm:pt modelId="{6020D115-0189-45DC-8655-310164AFC1BE}" type="parTrans" cxnId="{E82441AE-5FFE-4883-B75A-FA88155D5E31}">
      <dgm:prSet/>
      <dgm:spPr/>
      <dgm:t>
        <a:bodyPr/>
        <a:lstStyle/>
        <a:p>
          <a:endParaRPr lang="ru-RU"/>
        </a:p>
      </dgm:t>
    </dgm:pt>
    <dgm:pt modelId="{727CD837-5625-4D25-B2C4-BDA8524EAC6D}" type="sibTrans" cxnId="{E82441AE-5FFE-4883-B75A-FA88155D5E31}">
      <dgm:prSet/>
      <dgm:spPr/>
      <dgm:t>
        <a:bodyPr/>
        <a:lstStyle/>
        <a:p>
          <a:endParaRPr lang="ru-RU"/>
        </a:p>
      </dgm:t>
    </dgm:pt>
    <dgm:pt modelId="{BCF792B8-A30E-4A8B-A7F5-AA7AED31BEA9}">
      <dgm:prSet phldrT="[Текст]" custT="1"/>
      <dgm:spPr/>
      <dgm:t>
        <a:bodyPr/>
        <a:lstStyle/>
        <a:p>
          <a:r>
            <a:rPr lang="ru-RU" sz="2000" dirty="0" smtClean="0"/>
            <a:t>Транспорт</a:t>
          </a:r>
          <a:endParaRPr lang="ru-RU" sz="2000" dirty="0"/>
        </a:p>
      </dgm:t>
    </dgm:pt>
    <dgm:pt modelId="{84EE3B26-BC57-4BE3-87C9-93501D018CC8}" type="parTrans" cxnId="{2BC8DEFD-60C2-4C60-875A-FD3E30B1EB81}">
      <dgm:prSet/>
      <dgm:spPr/>
      <dgm:t>
        <a:bodyPr/>
        <a:lstStyle/>
        <a:p>
          <a:endParaRPr lang="ru-RU"/>
        </a:p>
      </dgm:t>
    </dgm:pt>
    <dgm:pt modelId="{94CCBB5D-D178-4C3A-91E8-C14E4375D94F}" type="sibTrans" cxnId="{2BC8DEFD-60C2-4C60-875A-FD3E30B1EB81}">
      <dgm:prSet/>
      <dgm:spPr/>
      <dgm:t>
        <a:bodyPr/>
        <a:lstStyle/>
        <a:p>
          <a:endParaRPr lang="ru-RU"/>
        </a:p>
      </dgm:t>
    </dgm:pt>
    <dgm:pt modelId="{E3776A13-199E-474A-802B-1581DADA549A}">
      <dgm:prSet phldrT="[Текст]" custT="1"/>
      <dgm:spPr/>
      <dgm:t>
        <a:bodyPr/>
        <a:lstStyle/>
        <a:p>
          <a:r>
            <a:rPr lang="ru-RU" sz="2000" dirty="0" smtClean="0"/>
            <a:t>Повышение энергоэффективности зданий</a:t>
          </a:r>
          <a:endParaRPr lang="ru-RU" sz="2000" dirty="0"/>
        </a:p>
      </dgm:t>
    </dgm:pt>
    <dgm:pt modelId="{AE014F6C-705D-4C10-A7BB-403540A469B7}" type="parTrans" cxnId="{F6F7EFC9-E0E8-4CA3-A2DE-1C65B16B6733}">
      <dgm:prSet/>
      <dgm:spPr/>
      <dgm:t>
        <a:bodyPr/>
        <a:lstStyle/>
        <a:p>
          <a:endParaRPr lang="ru-RU"/>
        </a:p>
      </dgm:t>
    </dgm:pt>
    <dgm:pt modelId="{B088ED84-CD8E-4D0D-8883-2E14C7C7BD99}" type="sibTrans" cxnId="{F6F7EFC9-E0E8-4CA3-A2DE-1C65B16B6733}">
      <dgm:prSet/>
      <dgm:spPr/>
      <dgm:t>
        <a:bodyPr/>
        <a:lstStyle/>
        <a:p>
          <a:endParaRPr lang="ru-RU"/>
        </a:p>
      </dgm:t>
    </dgm:pt>
    <dgm:pt modelId="{20D6587E-B093-40CC-8238-8E95E7A2E960}">
      <dgm:prSet phldrT="[Текст]"/>
      <dgm:spPr/>
      <dgm:t>
        <a:bodyPr/>
        <a:lstStyle/>
        <a:p>
          <a:r>
            <a:rPr lang="ru-RU" dirty="0" smtClean="0"/>
            <a:t>Машиностроение</a:t>
          </a:r>
          <a:endParaRPr lang="ru-RU" dirty="0"/>
        </a:p>
      </dgm:t>
    </dgm:pt>
    <dgm:pt modelId="{68642F7F-D11E-47C5-A328-E3A4C9D2CC6E}" type="parTrans" cxnId="{DF44C53C-0F6A-4FDE-8473-D974E0C7B048}">
      <dgm:prSet/>
      <dgm:spPr/>
      <dgm:t>
        <a:bodyPr/>
        <a:lstStyle/>
        <a:p>
          <a:endParaRPr lang="ru-RU"/>
        </a:p>
      </dgm:t>
    </dgm:pt>
    <dgm:pt modelId="{AA2006DE-8438-48E0-A7AA-CCF5E6F34FD1}" type="sibTrans" cxnId="{DF44C53C-0F6A-4FDE-8473-D974E0C7B048}">
      <dgm:prSet/>
      <dgm:spPr/>
      <dgm:t>
        <a:bodyPr/>
        <a:lstStyle/>
        <a:p>
          <a:endParaRPr lang="ru-RU"/>
        </a:p>
      </dgm:t>
    </dgm:pt>
    <dgm:pt modelId="{E4B8D2E3-5901-4AA8-8AB6-946E04D264FA}">
      <dgm:prSet phldrT="[Текст]"/>
      <dgm:spPr/>
      <dgm:t>
        <a:bodyPr/>
        <a:lstStyle/>
        <a:p>
          <a:r>
            <a:rPr lang="ru-RU" dirty="0" smtClean="0"/>
            <a:t>Сельское хозяйство</a:t>
          </a:r>
          <a:endParaRPr lang="ru-RU" dirty="0"/>
        </a:p>
      </dgm:t>
    </dgm:pt>
    <dgm:pt modelId="{2A059415-983F-4E9F-AEB7-C117B43F02BE}" type="parTrans" cxnId="{FDFEE40E-757C-4784-AE87-68869CA999FF}">
      <dgm:prSet/>
      <dgm:spPr/>
      <dgm:t>
        <a:bodyPr/>
        <a:lstStyle/>
        <a:p>
          <a:endParaRPr lang="ru-RU"/>
        </a:p>
      </dgm:t>
    </dgm:pt>
    <dgm:pt modelId="{90F0025E-013A-4F58-A098-962FB84741FD}" type="sibTrans" cxnId="{FDFEE40E-757C-4784-AE87-68869CA999FF}">
      <dgm:prSet/>
      <dgm:spPr/>
      <dgm:t>
        <a:bodyPr/>
        <a:lstStyle/>
        <a:p>
          <a:endParaRPr lang="ru-RU"/>
        </a:p>
      </dgm:t>
    </dgm:pt>
    <dgm:pt modelId="{40742469-1DB9-44D6-B170-03267AED1730}">
      <dgm:prSet phldrT="[Текст]"/>
      <dgm:spPr/>
      <dgm:t>
        <a:bodyPr/>
        <a:lstStyle/>
        <a:p>
          <a:r>
            <a:rPr lang="ru-RU" dirty="0" smtClean="0"/>
            <a:t>Пищевая промышленность</a:t>
          </a:r>
          <a:endParaRPr lang="ru-RU" dirty="0"/>
        </a:p>
      </dgm:t>
    </dgm:pt>
    <dgm:pt modelId="{68710A5C-5094-4FED-A900-666B9FB5AC2E}" type="parTrans" cxnId="{6001CB81-4114-4D69-874C-BA33C4CBAF84}">
      <dgm:prSet/>
      <dgm:spPr/>
      <dgm:t>
        <a:bodyPr/>
        <a:lstStyle/>
        <a:p>
          <a:endParaRPr lang="ru-RU"/>
        </a:p>
      </dgm:t>
    </dgm:pt>
    <dgm:pt modelId="{32986755-52CF-44E9-B447-38E73FFDE406}" type="sibTrans" cxnId="{6001CB81-4114-4D69-874C-BA33C4CBAF84}">
      <dgm:prSet/>
      <dgm:spPr/>
      <dgm:t>
        <a:bodyPr/>
        <a:lstStyle/>
        <a:p>
          <a:endParaRPr lang="ru-RU"/>
        </a:p>
      </dgm:t>
    </dgm:pt>
    <dgm:pt modelId="{72FF2468-3540-4111-B9FD-32EDC0A6DA46}">
      <dgm:prSet phldrT="[Текст]"/>
      <dgm:spPr/>
      <dgm:t>
        <a:bodyPr/>
        <a:lstStyle/>
        <a:p>
          <a:r>
            <a:rPr lang="ru-RU" dirty="0" smtClean="0"/>
            <a:t>Металлургия</a:t>
          </a:r>
          <a:endParaRPr lang="ru-RU" dirty="0"/>
        </a:p>
      </dgm:t>
    </dgm:pt>
    <dgm:pt modelId="{3B36FB5E-5592-49C8-9274-5FCDE2B41AE8}" type="parTrans" cxnId="{CE2483B2-2F10-4A75-A0A3-DB496EAA17A3}">
      <dgm:prSet/>
      <dgm:spPr/>
      <dgm:t>
        <a:bodyPr/>
        <a:lstStyle/>
        <a:p>
          <a:endParaRPr lang="ru-RU"/>
        </a:p>
      </dgm:t>
    </dgm:pt>
    <dgm:pt modelId="{AFF8A8B8-20B4-418E-B882-8A96F52CDC1F}" type="sibTrans" cxnId="{CE2483B2-2F10-4A75-A0A3-DB496EAA17A3}">
      <dgm:prSet/>
      <dgm:spPr/>
      <dgm:t>
        <a:bodyPr/>
        <a:lstStyle/>
        <a:p>
          <a:endParaRPr lang="ru-RU"/>
        </a:p>
      </dgm:t>
    </dgm:pt>
    <dgm:pt modelId="{F1D32811-132E-4B03-8470-1CDD5A6A19CE}">
      <dgm:prSet phldrT="[Текст]" custT="1"/>
      <dgm:spPr/>
      <dgm:t>
        <a:bodyPr/>
        <a:lstStyle/>
        <a:p>
          <a:r>
            <a:rPr lang="ru-RU" sz="2000" dirty="0" smtClean="0"/>
            <a:t>Освещение</a:t>
          </a:r>
          <a:endParaRPr lang="ru-RU" sz="2000" dirty="0"/>
        </a:p>
      </dgm:t>
    </dgm:pt>
    <dgm:pt modelId="{27FD47C2-6341-474B-A98A-13306E561097}" type="parTrans" cxnId="{49CFF7D4-05C4-44DD-A2FB-0B3D1058E6F4}">
      <dgm:prSet/>
      <dgm:spPr/>
      <dgm:t>
        <a:bodyPr/>
        <a:lstStyle/>
        <a:p>
          <a:endParaRPr lang="ru-RU"/>
        </a:p>
      </dgm:t>
    </dgm:pt>
    <dgm:pt modelId="{BC3C6417-87AE-496E-AEB6-48C44D95AFF8}" type="sibTrans" cxnId="{49CFF7D4-05C4-44DD-A2FB-0B3D1058E6F4}">
      <dgm:prSet/>
      <dgm:spPr/>
      <dgm:t>
        <a:bodyPr/>
        <a:lstStyle/>
        <a:p>
          <a:endParaRPr lang="ru-RU"/>
        </a:p>
      </dgm:t>
    </dgm:pt>
    <dgm:pt modelId="{7214D70D-D596-4EA6-8EED-F0E5885ADF68}">
      <dgm:prSet phldrT="[Текст]" custT="1"/>
      <dgm:spPr/>
      <dgm:t>
        <a:bodyPr/>
        <a:lstStyle/>
        <a:p>
          <a:r>
            <a:rPr lang="ru-RU" sz="2000" dirty="0" smtClean="0"/>
            <a:t>Отопление</a:t>
          </a:r>
          <a:endParaRPr lang="ru-RU" sz="2000" dirty="0"/>
        </a:p>
      </dgm:t>
    </dgm:pt>
    <dgm:pt modelId="{61795E50-3606-4E61-B02C-0814A37DE10D}" type="parTrans" cxnId="{754138E7-CAD7-4AB7-A9D2-0C8FBF5F6493}">
      <dgm:prSet/>
      <dgm:spPr/>
    </dgm:pt>
    <dgm:pt modelId="{2E9AD6B5-B1F9-4032-813F-0CBD21509562}" type="sibTrans" cxnId="{754138E7-CAD7-4AB7-A9D2-0C8FBF5F6493}">
      <dgm:prSet/>
      <dgm:spPr/>
    </dgm:pt>
    <dgm:pt modelId="{168E9EFD-170D-4589-A326-1F8A8585A090}">
      <dgm:prSet phldrT="[Текст]"/>
      <dgm:spPr/>
      <dgm:t>
        <a:bodyPr/>
        <a:lstStyle/>
        <a:p>
          <a:r>
            <a:rPr lang="ru-RU" dirty="0" smtClean="0"/>
            <a:t>Промышленность стройматериалов</a:t>
          </a:r>
          <a:endParaRPr lang="ru-RU" dirty="0"/>
        </a:p>
      </dgm:t>
    </dgm:pt>
    <dgm:pt modelId="{53761F38-A6ED-4BC1-ABAE-D1F620283D7F}" type="parTrans" cxnId="{959799DA-0EB3-4CB3-86C3-DAA746393644}">
      <dgm:prSet/>
      <dgm:spPr/>
    </dgm:pt>
    <dgm:pt modelId="{C1E0A361-E027-4A97-BB60-672328D4A5A6}" type="sibTrans" cxnId="{959799DA-0EB3-4CB3-86C3-DAA746393644}">
      <dgm:prSet/>
      <dgm:spPr/>
    </dgm:pt>
    <dgm:pt modelId="{8018EA4E-523B-4BE1-B2C9-840181DF0727}" type="pres">
      <dgm:prSet presAssocID="{43ED7A39-75D9-449B-A7AA-E690E546E8B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52C6BB-D100-407C-B6C0-692D27023E62}" type="pres">
      <dgm:prSet presAssocID="{0E8AB33A-EE3E-4AAD-A472-5356DF815429}" presName="comp" presStyleCnt="0"/>
      <dgm:spPr/>
    </dgm:pt>
    <dgm:pt modelId="{AD23ACC5-B144-423E-9888-A13E9BF5094D}" type="pres">
      <dgm:prSet presAssocID="{0E8AB33A-EE3E-4AAD-A472-5356DF815429}" presName="box" presStyleLbl="node1" presStyleIdx="0" presStyleCnt="2"/>
      <dgm:spPr/>
      <dgm:t>
        <a:bodyPr/>
        <a:lstStyle/>
        <a:p>
          <a:endParaRPr lang="ru-RU"/>
        </a:p>
      </dgm:t>
    </dgm:pt>
    <dgm:pt modelId="{8DBFEF5D-66BC-40D5-BD74-6C37B2A9C261}" type="pres">
      <dgm:prSet presAssocID="{0E8AB33A-EE3E-4AAD-A472-5356DF81542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A6DEDD-29F8-41FC-AFD8-CCFA4228BC2C}" type="pres">
      <dgm:prSet presAssocID="{0E8AB33A-EE3E-4AAD-A472-5356DF81542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7BF70-ACA2-4928-9C58-E8C63515E0CC}" type="pres">
      <dgm:prSet presAssocID="{F83BE63A-CED3-4979-8BFD-1C5D81871666}" presName="spacer" presStyleCnt="0"/>
      <dgm:spPr/>
    </dgm:pt>
    <dgm:pt modelId="{3A1A0949-875B-4BC9-8738-806EE503EFA9}" type="pres">
      <dgm:prSet presAssocID="{FD912091-5BEE-4B78-9564-2A4262E0F159}" presName="comp" presStyleCnt="0"/>
      <dgm:spPr/>
    </dgm:pt>
    <dgm:pt modelId="{2D7B6330-B7FE-4B48-9E48-E6BC0B980C0E}" type="pres">
      <dgm:prSet presAssocID="{FD912091-5BEE-4B78-9564-2A4262E0F159}" presName="box" presStyleLbl="node1" presStyleIdx="1" presStyleCnt="2"/>
      <dgm:spPr/>
      <dgm:t>
        <a:bodyPr/>
        <a:lstStyle/>
        <a:p>
          <a:endParaRPr lang="ru-RU"/>
        </a:p>
      </dgm:t>
    </dgm:pt>
    <dgm:pt modelId="{18E9CFF9-DDC1-4E3D-AE10-DCB547689969}" type="pres">
      <dgm:prSet presAssocID="{FD912091-5BEE-4B78-9564-2A4262E0F159}" presName="img" presStyleLbl="fgImgPlace1" presStyleIdx="1" presStyleCnt="2" custScaleY="101229" custLinFactNeighborX="-299" custLinFactNeighborY="275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6B13B2-77F7-4F95-B90F-A260BEAAF6FE}" type="pres">
      <dgm:prSet presAssocID="{FD912091-5BEE-4B78-9564-2A4262E0F15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5914B-AD84-44C5-8DFB-9DED427226F9}" type="presOf" srcId="{052C5784-0C82-44AD-A140-21CA42BF8920}" destId="{576B13B2-77F7-4F95-B90F-A260BEAAF6FE}" srcOrd="1" destOrd="1" presId="urn:microsoft.com/office/officeart/2005/8/layout/vList4#2"/>
    <dgm:cxn modelId="{49CFF7D4-05C4-44DD-A2FB-0B3D1058E6F4}" srcId="{0E8AB33A-EE3E-4AAD-A472-5356DF815429}" destId="{F1D32811-132E-4B03-8470-1CDD5A6A19CE}" srcOrd="1" destOrd="0" parTransId="{27FD47C2-6341-474B-A98A-13306E561097}" sibTransId="{BC3C6417-87AE-496E-AEB6-48C44D95AFF8}"/>
    <dgm:cxn modelId="{948CE81D-6322-4869-B303-2301AA8EF337}" type="presOf" srcId="{7214D70D-D596-4EA6-8EED-F0E5885ADF68}" destId="{AD23ACC5-B144-423E-9888-A13E9BF5094D}" srcOrd="0" destOrd="3" presId="urn:microsoft.com/office/officeart/2005/8/layout/vList4#2"/>
    <dgm:cxn modelId="{DF44C53C-0F6A-4FDE-8473-D974E0C7B048}" srcId="{FD912091-5BEE-4B78-9564-2A4262E0F159}" destId="{20D6587E-B093-40CC-8238-8E95E7A2E960}" srcOrd="3" destOrd="0" parTransId="{68642F7F-D11E-47C5-A328-E3A4C9D2CC6E}" sibTransId="{AA2006DE-8438-48E0-A7AA-CCF5E6F34FD1}"/>
    <dgm:cxn modelId="{CFE46B11-CA12-4568-A6B1-AC355463869D}" type="presOf" srcId="{72FF2468-3540-4111-B9FD-32EDC0A6DA46}" destId="{2D7B6330-B7FE-4B48-9E48-E6BC0B980C0E}" srcOrd="0" destOrd="3" presId="urn:microsoft.com/office/officeart/2005/8/layout/vList4#2"/>
    <dgm:cxn modelId="{660E9BBB-C870-44B7-B9EB-21FD7CD307EC}" type="presOf" srcId="{7214D70D-D596-4EA6-8EED-F0E5885ADF68}" destId="{65A6DEDD-29F8-41FC-AFD8-CCFA4228BC2C}" srcOrd="1" destOrd="3" presId="urn:microsoft.com/office/officeart/2005/8/layout/vList4#2"/>
    <dgm:cxn modelId="{CD431120-F157-4AF2-BBE0-11B76888E3DB}" type="presOf" srcId="{0E8AB33A-EE3E-4AAD-A472-5356DF815429}" destId="{AD23ACC5-B144-423E-9888-A13E9BF5094D}" srcOrd="0" destOrd="0" presId="urn:microsoft.com/office/officeart/2005/8/layout/vList4#2"/>
    <dgm:cxn modelId="{32FED19A-2288-4A4C-8ACF-A0DB39801C1F}" type="presOf" srcId="{20D6587E-B093-40CC-8238-8E95E7A2E960}" destId="{576B13B2-77F7-4F95-B90F-A260BEAAF6FE}" srcOrd="1" destOrd="4" presId="urn:microsoft.com/office/officeart/2005/8/layout/vList4#2"/>
    <dgm:cxn modelId="{CF19E210-EAAF-4A3F-B3D2-B611D5DA2287}" type="presOf" srcId="{BCF792B8-A30E-4A8B-A7F5-AA7AED31BEA9}" destId="{65A6DEDD-29F8-41FC-AFD8-CCFA4228BC2C}" srcOrd="1" destOrd="4" presId="urn:microsoft.com/office/officeart/2005/8/layout/vList4#2"/>
    <dgm:cxn modelId="{E99EE0E3-F625-4566-9DF3-E06155C7AE64}" type="presOf" srcId="{43ED7A39-75D9-449B-A7AA-E690E546E8BC}" destId="{8018EA4E-523B-4BE1-B2C9-840181DF0727}" srcOrd="0" destOrd="0" presId="urn:microsoft.com/office/officeart/2005/8/layout/vList4#2"/>
    <dgm:cxn modelId="{76DD7EF6-E087-4E90-911D-33ACF69701CA}" srcId="{0E8AB33A-EE3E-4AAD-A472-5356DF815429}" destId="{0CB9BD14-6232-4603-AD6D-0576F7647E22}" srcOrd="0" destOrd="0" parTransId="{ED4CB575-C401-46EF-A7AE-64E67EBD4FDE}" sibTransId="{04ABC9B4-865E-4E5A-B386-17C27DC53AAF}"/>
    <dgm:cxn modelId="{7C5157EC-4A10-4774-8C19-F3F163BC5C84}" type="presOf" srcId="{40742469-1DB9-44D6-B170-03267AED1730}" destId="{2D7B6330-B7FE-4B48-9E48-E6BC0B980C0E}" srcOrd="0" destOrd="6" presId="urn:microsoft.com/office/officeart/2005/8/layout/vList4#2"/>
    <dgm:cxn modelId="{75F0A445-461D-4B85-B779-39A5FFDBA4E9}" type="presOf" srcId="{168E9EFD-170D-4589-A326-1F8A8585A090}" destId="{2D7B6330-B7FE-4B48-9E48-E6BC0B980C0E}" srcOrd="0" destOrd="7" presId="urn:microsoft.com/office/officeart/2005/8/layout/vList4#2"/>
    <dgm:cxn modelId="{D2D59248-7C98-41EA-A328-7597B368B91F}" srcId="{43ED7A39-75D9-449B-A7AA-E690E546E8BC}" destId="{FD912091-5BEE-4B78-9564-2A4262E0F159}" srcOrd="1" destOrd="0" parTransId="{53C1FC57-9476-42C6-8589-7217212CC625}" sibTransId="{630F2F3E-FC59-4FE4-B560-C3379FC0CB78}"/>
    <dgm:cxn modelId="{AD67ED07-8EED-440A-A940-AC9E1CE570B8}" srcId="{FD912091-5BEE-4B78-9564-2A4262E0F159}" destId="{052C5784-0C82-44AD-A140-21CA42BF8920}" srcOrd="0" destOrd="0" parTransId="{F647AD43-6568-4368-8ED4-B04B38EADCB1}" sibTransId="{CB1F599D-B8A1-4BC3-944A-C6D85711A302}"/>
    <dgm:cxn modelId="{7A5A3C1F-C269-48CC-8FCF-5987E6804014}" type="presOf" srcId="{E4B8D2E3-5901-4AA8-8AB6-946E04D264FA}" destId="{2D7B6330-B7FE-4B48-9E48-E6BC0B980C0E}" srcOrd="0" destOrd="5" presId="urn:microsoft.com/office/officeart/2005/8/layout/vList4#2"/>
    <dgm:cxn modelId="{6898DDFE-00E3-4F31-BDE0-1E018D36EF28}" type="presOf" srcId="{40742469-1DB9-44D6-B170-03267AED1730}" destId="{576B13B2-77F7-4F95-B90F-A260BEAAF6FE}" srcOrd="1" destOrd="6" presId="urn:microsoft.com/office/officeart/2005/8/layout/vList4#2"/>
    <dgm:cxn modelId="{431AF88E-98E4-41D4-9E0B-D5CBC7B8AEFF}" type="presOf" srcId="{70F713D6-92F4-4914-A4DB-7751B7F33070}" destId="{576B13B2-77F7-4F95-B90F-A260BEAAF6FE}" srcOrd="1" destOrd="2" presId="urn:microsoft.com/office/officeart/2005/8/layout/vList4#2"/>
    <dgm:cxn modelId="{8C255990-9A36-493F-898A-686DEE572B11}" srcId="{43ED7A39-75D9-449B-A7AA-E690E546E8BC}" destId="{0E8AB33A-EE3E-4AAD-A472-5356DF815429}" srcOrd="0" destOrd="0" parTransId="{AA66ED91-A40B-4835-B414-91CD798CE6E8}" sibTransId="{F83BE63A-CED3-4979-8BFD-1C5D81871666}"/>
    <dgm:cxn modelId="{7AA5CF8B-C3E2-4026-B1E9-29C93628C3B9}" type="presOf" srcId="{F1D32811-132E-4B03-8470-1CDD5A6A19CE}" destId="{65A6DEDD-29F8-41FC-AFD8-CCFA4228BC2C}" srcOrd="1" destOrd="2" presId="urn:microsoft.com/office/officeart/2005/8/layout/vList4#2"/>
    <dgm:cxn modelId="{6D0441DD-B532-48E8-AC7F-100A28A84327}" type="presOf" srcId="{20D6587E-B093-40CC-8238-8E95E7A2E960}" destId="{2D7B6330-B7FE-4B48-9E48-E6BC0B980C0E}" srcOrd="0" destOrd="4" presId="urn:microsoft.com/office/officeart/2005/8/layout/vList4#2"/>
    <dgm:cxn modelId="{FDFEE40E-757C-4784-AE87-68869CA999FF}" srcId="{FD912091-5BEE-4B78-9564-2A4262E0F159}" destId="{E4B8D2E3-5901-4AA8-8AB6-946E04D264FA}" srcOrd="4" destOrd="0" parTransId="{2A059415-983F-4E9F-AEB7-C117B43F02BE}" sibTransId="{90F0025E-013A-4F58-A098-962FB84741FD}"/>
    <dgm:cxn modelId="{A14172A6-C6E5-43B6-8DA6-D01DD9B89E82}" type="presOf" srcId="{FD912091-5BEE-4B78-9564-2A4262E0F159}" destId="{576B13B2-77F7-4F95-B90F-A260BEAAF6FE}" srcOrd="1" destOrd="0" presId="urn:microsoft.com/office/officeart/2005/8/layout/vList4#2"/>
    <dgm:cxn modelId="{4C704E6B-BFBA-4CC5-BF0B-6885C5FAAD23}" type="presOf" srcId="{70F713D6-92F4-4914-A4DB-7751B7F33070}" destId="{2D7B6330-B7FE-4B48-9E48-E6BC0B980C0E}" srcOrd="0" destOrd="2" presId="urn:microsoft.com/office/officeart/2005/8/layout/vList4#2"/>
    <dgm:cxn modelId="{959799DA-0EB3-4CB3-86C3-DAA746393644}" srcId="{FD912091-5BEE-4B78-9564-2A4262E0F159}" destId="{168E9EFD-170D-4589-A326-1F8A8585A090}" srcOrd="6" destOrd="0" parTransId="{53761F38-A6ED-4BC1-ABAE-D1F620283D7F}" sibTransId="{C1E0A361-E027-4A97-BB60-672328D4A5A6}"/>
    <dgm:cxn modelId="{09FC29EA-3688-45D8-A5B8-B464EB159EC6}" type="presOf" srcId="{E3776A13-199E-474A-802B-1581DADA549A}" destId="{65A6DEDD-29F8-41FC-AFD8-CCFA4228BC2C}" srcOrd="1" destOrd="5" presId="urn:microsoft.com/office/officeart/2005/8/layout/vList4#2"/>
    <dgm:cxn modelId="{E82441AE-5FFE-4883-B75A-FA88155D5E31}" srcId="{FD912091-5BEE-4B78-9564-2A4262E0F159}" destId="{70F713D6-92F4-4914-A4DB-7751B7F33070}" srcOrd="1" destOrd="0" parTransId="{6020D115-0189-45DC-8655-310164AFC1BE}" sibTransId="{727CD837-5625-4D25-B2C4-BDA8524EAC6D}"/>
    <dgm:cxn modelId="{B6614615-1AC3-4165-866C-321122BBD6AD}" type="presOf" srcId="{E3776A13-199E-474A-802B-1581DADA549A}" destId="{AD23ACC5-B144-423E-9888-A13E9BF5094D}" srcOrd="0" destOrd="5" presId="urn:microsoft.com/office/officeart/2005/8/layout/vList4#2"/>
    <dgm:cxn modelId="{D686F66F-4FF4-488E-B3E2-C194F7137533}" type="presOf" srcId="{72FF2468-3540-4111-B9FD-32EDC0A6DA46}" destId="{576B13B2-77F7-4F95-B90F-A260BEAAF6FE}" srcOrd="1" destOrd="3" presId="urn:microsoft.com/office/officeart/2005/8/layout/vList4#2"/>
    <dgm:cxn modelId="{CE2483B2-2F10-4A75-A0A3-DB496EAA17A3}" srcId="{FD912091-5BEE-4B78-9564-2A4262E0F159}" destId="{72FF2468-3540-4111-B9FD-32EDC0A6DA46}" srcOrd="2" destOrd="0" parTransId="{3B36FB5E-5592-49C8-9274-5FCDE2B41AE8}" sibTransId="{AFF8A8B8-20B4-418E-B882-8A96F52CDC1F}"/>
    <dgm:cxn modelId="{2FBA7630-2057-453C-A9C7-25D295D0A408}" type="presOf" srcId="{BCF792B8-A30E-4A8B-A7F5-AA7AED31BEA9}" destId="{AD23ACC5-B144-423E-9888-A13E9BF5094D}" srcOrd="0" destOrd="4" presId="urn:microsoft.com/office/officeart/2005/8/layout/vList4#2"/>
    <dgm:cxn modelId="{6001CB81-4114-4D69-874C-BA33C4CBAF84}" srcId="{FD912091-5BEE-4B78-9564-2A4262E0F159}" destId="{40742469-1DB9-44D6-B170-03267AED1730}" srcOrd="5" destOrd="0" parTransId="{68710A5C-5094-4FED-A900-666B9FB5AC2E}" sibTransId="{32986755-52CF-44E9-B447-38E73FFDE406}"/>
    <dgm:cxn modelId="{442F3707-DA3A-4486-8A3E-B2651AF1AD0E}" type="presOf" srcId="{052C5784-0C82-44AD-A140-21CA42BF8920}" destId="{2D7B6330-B7FE-4B48-9E48-E6BC0B980C0E}" srcOrd="0" destOrd="1" presId="urn:microsoft.com/office/officeart/2005/8/layout/vList4#2"/>
    <dgm:cxn modelId="{DFB6EF21-CC46-4A74-B9A8-ED4D16A13413}" type="presOf" srcId="{0CB9BD14-6232-4603-AD6D-0576F7647E22}" destId="{65A6DEDD-29F8-41FC-AFD8-CCFA4228BC2C}" srcOrd="1" destOrd="1" presId="urn:microsoft.com/office/officeart/2005/8/layout/vList4#2"/>
    <dgm:cxn modelId="{DAE58095-CA0D-47FE-86CB-E56BBF9C48DF}" type="presOf" srcId="{168E9EFD-170D-4589-A326-1F8A8585A090}" destId="{576B13B2-77F7-4F95-B90F-A260BEAAF6FE}" srcOrd="1" destOrd="7" presId="urn:microsoft.com/office/officeart/2005/8/layout/vList4#2"/>
    <dgm:cxn modelId="{198E4C1D-3D00-4521-9844-F50AE8D28692}" type="presOf" srcId="{F1D32811-132E-4B03-8470-1CDD5A6A19CE}" destId="{AD23ACC5-B144-423E-9888-A13E9BF5094D}" srcOrd="0" destOrd="2" presId="urn:microsoft.com/office/officeart/2005/8/layout/vList4#2"/>
    <dgm:cxn modelId="{A7D18F89-7546-4CF5-821D-90FBD01B81A0}" type="presOf" srcId="{E4B8D2E3-5901-4AA8-8AB6-946E04D264FA}" destId="{576B13B2-77F7-4F95-B90F-A260BEAAF6FE}" srcOrd="1" destOrd="5" presId="urn:microsoft.com/office/officeart/2005/8/layout/vList4#2"/>
    <dgm:cxn modelId="{714760E7-6786-4ADF-A98A-0115F1CDD527}" type="presOf" srcId="{0E8AB33A-EE3E-4AAD-A472-5356DF815429}" destId="{65A6DEDD-29F8-41FC-AFD8-CCFA4228BC2C}" srcOrd="1" destOrd="0" presId="urn:microsoft.com/office/officeart/2005/8/layout/vList4#2"/>
    <dgm:cxn modelId="{B8F77769-515B-48EB-A8E5-FA4D9AD3F3E1}" type="presOf" srcId="{0CB9BD14-6232-4603-AD6D-0576F7647E22}" destId="{AD23ACC5-B144-423E-9888-A13E9BF5094D}" srcOrd="0" destOrd="1" presId="urn:microsoft.com/office/officeart/2005/8/layout/vList4#2"/>
    <dgm:cxn modelId="{F6F7EFC9-E0E8-4CA3-A2DE-1C65B16B6733}" srcId="{0E8AB33A-EE3E-4AAD-A472-5356DF815429}" destId="{E3776A13-199E-474A-802B-1581DADA549A}" srcOrd="4" destOrd="0" parTransId="{AE014F6C-705D-4C10-A7BB-403540A469B7}" sibTransId="{B088ED84-CD8E-4D0D-8883-2E14C7C7BD99}"/>
    <dgm:cxn modelId="{32C4BF2D-4482-4ADD-B7A3-4C9830FD390F}" type="presOf" srcId="{FD912091-5BEE-4B78-9564-2A4262E0F159}" destId="{2D7B6330-B7FE-4B48-9E48-E6BC0B980C0E}" srcOrd="0" destOrd="0" presId="urn:microsoft.com/office/officeart/2005/8/layout/vList4#2"/>
    <dgm:cxn modelId="{2BC8DEFD-60C2-4C60-875A-FD3E30B1EB81}" srcId="{0E8AB33A-EE3E-4AAD-A472-5356DF815429}" destId="{BCF792B8-A30E-4A8B-A7F5-AA7AED31BEA9}" srcOrd="3" destOrd="0" parTransId="{84EE3B26-BC57-4BE3-87C9-93501D018CC8}" sibTransId="{94CCBB5D-D178-4C3A-91E8-C14E4375D94F}"/>
    <dgm:cxn modelId="{754138E7-CAD7-4AB7-A9D2-0C8FBF5F6493}" srcId="{0E8AB33A-EE3E-4AAD-A472-5356DF815429}" destId="{7214D70D-D596-4EA6-8EED-F0E5885ADF68}" srcOrd="2" destOrd="0" parTransId="{61795E50-3606-4E61-B02C-0814A37DE10D}" sibTransId="{2E9AD6B5-B1F9-4032-813F-0CBD21509562}"/>
    <dgm:cxn modelId="{BE7928AC-EBA5-4E03-9D15-004B2AF95967}" type="presParOf" srcId="{8018EA4E-523B-4BE1-B2C9-840181DF0727}" destId="{9D52C6BB-D100-407C-B6C0-692D27023E62}" srcOrd="0" destOrd="0" presId="urn:microsoft.com/office/officeart/2005/8/layout/vList4#2"/>
    <dgm:cxn modelId="{57A1FD89-D294-4719-A1AB-15668CC868ED}" type="presParOf" srcId="{9D52C6BB-D100-407C-B6C0-692D27023E62}" destId="{AD23ACC5-B144-423E-9888-A13E9BF5094D}" srcOrd="0" destOrd="0" presId="urn:microsoft.com/office/officeart/2005/8/layout/vList4#2"/>
    <dgm:cxn modelId="{481B7FED-4588-466C-A5E2-5F37DDEC3B8E}" type="presParOf" srcId="{9D52C6BB-D100-407C-B6C0-692D27023E62}" destId="{8DBFEF5D-66BC-40D5-BD74-6C37B2A9C261}" srcOrd="1" destOrd="0" presId="urn:microsoft.com/office/officeart/2005/8/layout/vList4#2"/>
    <dgm:cxn modelId="{AD4A5EF9-288E-45F3-B8B5-464460A690FD}" type="presParOf" srcId="{9D52C6BB-D100-407C-B6C0-692D27023E62}" destId="{65A6DEDD-29F8-41FC-AFD8-CCFA4228BC2C}" srcOrd="2" destOrd="0" presId="urn:microsoft.com/office/officeart/2005/8/layout/vList4#2"/>
    <dgm:cxn modelId="{4A3C6F2A-A408-401F-AC4E-7D73A9697031}" type="presParOf" srcId="{8018EA4E-523B-4BE1-B2C9-840181DF0727}" destId="{63C7BF70-ACA2-4928-9C58-E8C63515E0CC}" srcOrd="1" destOrd="0" presId="urn:microsoft.com/office/officeart/2005/8/layout/vList4#2"/>
    <dgm:cxn modelId="{AF10E71A-70F8-47D2-A101-3F93CE14E16B}" type="presParOf" srcId="{8018EA4E-523B-4BE1-B2C9-840181DF0727}" destId="{3A1A0949-875B-4BC9-8738-806EE503EFA9}" srcOrd="2" destOrd="0" presId="urn:microsoft.com/office/officeart/2005/8/layout/vList4#2"/>
    <dgm:cxn modelId="{F0E9BEAC-CB37-4878-904B-C61FF61990EA}" type="presParOf" srcId="{3A1A0949-875B-4BC9-8738-806EE503EFA9}" destId="{2D7B6330-B7FE-4B48-9E48-E6BC0B980C0E}" srcOrd="0" destOrd="0" presId="urn:microsoft.com/office/officeart/2005/8/layout/vList4#2"/>
    <dgm:cxn modelId="{4E25EE0C-F525-4959-9DCC-60259CADC3B0}" type="presParOf" srcId="{3A1A0949-875B-4BC9-8738-806EE503EFA9}" destId="{18E9CFF9-DDC1-4E3D-AE10-DCB547689969}" srcOrd="1" destOrd="0" presId="urn:microsoft.com/office/officeart/2005/8/layout/vList4#2"/>
    <dgm:cxn modelId="{75076B96-99D3-4C15-AEB6-ABD2B6BD4EB1}" type="presParOf" srcId="{3A1A0949-875B-4BC9-8738-806EE503EFA9}" destId="{576B13B2-77F7-4F95-B90F-A260BEAAF6F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D5E0B-DA1A-4967-8D9C-20C52F73B11B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906FD-93CD-4A91-BBE9-98A8457D966F}">
      <dgm:prSet phldrT="[Текст]"/>
      <dgm:spPr/>
      <dgm:t>
        <a:bodyPr/>
        <a:lstStyle/>
        <a:p>
          <a:r>
            <a:rPr lang="ru-RU" dirty="0" smtClean="0"/>
            <a:t>Модернизация уличного освещения</a:t>
          </a:r>
          <a:endParaRPr lang="ru-RU" dirty="0"/>
        </a:p>
      </dgm:t>
    </dgm:pt>
    <dgm:pt modelId="{49EDD6B9-950B-422F-908D-D483BF709B72}" type="parTrans" cxnId="{A6ED2196-EA7C-4A89-A35E-C477DECFB17C}">
      <dgm:prSet/>
      <dgm:spPr/>
      <dgm:t>
        <a:bodyPr/>
        <a:lstStyle/>
        <a:p>
          <a:endParaRPr lang="ru-RU"/>
        </a:p>
      </dgm:t>
    </dgm:pt>
    <dgm:pt modelId="{F9A90D18-CD56-4D89-819D-F7B694D9B364}" type="sibTrans" cxnId="{A6ED2196-EA7C-4A89-A35E-C477DECFB17C}">
      <dgm:prSet/>
      <dgm:spPr/>
      <dgm:t>
        <a:bodyPr/>
        <a:lstStyle/>
        <a:p>
          <a:endParaRPr lang="ru-RU"/>
        </a:p>
      </dgm:t>
    </dgm:pt>
    <dgm:pt modelId="{0D7BA067-17DB-48AE-AEFF-B13C159E4A21}">
      <dgm:prSet phldrT="[Текст]"/>
      <dgm:spPr/>
      <dgm:t>
        <a:bodyPr/>
        <a:lstStyle/>
        <a:p>
          <a:r>
            <a:rPr lang="ru-RU" dirty="0" smtClean="0"/>
            <a:t>Модернизация систем теплоснабжения</a:t>
          </a:r>
          <a:endParaRPr lang="ru-RU" dirty="0"/>
        </a:p>
      </dgm:t>
    </dgm:pt>
    <dgm:pt modelId="{F3A27F60-41C4-47EC-8D90-372D4129A272}" type="parTrans" cxnId="{303059E2-D682-49E3-A7E9-7346C3DB0C84}">
      <dgm:prSet/>
      <dgm:spPr/>
      <dgm:t>
        <a:bodyPr/>
        <a:lstStyle/>
        <a:p>
          <a:endParaRPr lang="ru-RU"/>
        </a:p>
      </dgm:t>
    </dgm:pt>
    <dgm:pt modelId="{D878488F-F9FC-49C3-B44E-9ECE6DEC1ED7}" type="sibTrans" cxnId="{303059E2-D682-49E3-A7E9-7346C3DB0C84}">
      <dgm:prSet/>
      <dgm:spPr/>
      <dgm:t>
        <a:bodyPr/>
        <a:lstStyle/>
        <a:p>
          <a:endParaRPr lang="ru-RU"/>
        </a:p>
      </dgm:t>
    </dgm:pt>
    <dgm:pt modelId="{33BFCB62-F91C-42B1-84F1-08DCD40B10F1}">
      <dgm:prSet phldrT="[Текст]"/>
      <dgm:spPr/>
      <dgm:t>
        <a:bodyPr/>
        <a:lstStyle/>
        <a:p>
          <a:r>
            <a:rPr lang="ru-RU" dirty="0" smtClean="0"/>
            <a:t>Модернизация систем водоснабжения и водоотведения</a:t>
          </a:r>
          <a:endParaRPr lang="ru-RU" dirty="0"/>
        </a:p>
      </dgm:t>
    </dgm:pt>
    <dgm:pt modelId="{2638E9E0-2016-4810-9D35-939E6614D4BF}" type="parTrans" cxnId="{20B12C21-D8B8-4042-A502-1C6B76CF8086}">
      <dgm:prSet/>
      <dgm:spPr/>
      <dgm:t>
        <a:bodyPr/>
        <a:lstStyle/>
        <a:p>
          <a:endParaRPr lang="ru-RU"/>
        </a:p>
      </dgm:t>
    </dgm:pt>
    <dgm:pt modelId="{3F57C6B7-0E17-4DF5-9054-03FA1475080A}" type="sibTrans" cxnId="{20B12C21-D8B8-4042-A502-1C6B76CF8086}">
      <dgm:prSet/>
      <dgm:spPr/>
      <dgm:t>
        <a:bodyPr/>
        <a:lstStyle/>
        <a:p>
          <a:endParaRPr lang="ru-RU"/>
        </a:p>
      </dgm:t>
    </dgm:pt>
    <dgm:pt modelId="{63666549-B858-4363-A40E-6FF621EC2DA5}">
      <dgm:prSet phldrT="[Текст]"/>
      <dgm:spPr/>
      <dgm:t>
        <a:bodyPr/>
        <a:lstStyle/>
        <a:p>
          <a:r>
            <a:rPr lang="ru-RU" dirty="0" smtClean="0"/>
            <a:t>Повышение энергоэффективности зданий и сооружений</a:t>
          </a:r>
          <a:endParaRPr lang="ru-RU" dirty="0"/>
        </a:p>
      </dgm:t>
    </dgm:pt>
    <dgm:pt modelId="{7928B295-2C74-46C7-96B2-E09FBF713A88}" type="parTrans" cxnId="{7EFB37A0-782E-4A3C-9772-5831FAA8263A}">
      <dgm:prSet/>
      <dgm:spPr/>
      <dgm:t>
        <a:bodyPr/>
        <a:lstStyle/>
        <a:p>
          <a:endParaRPr lang="ru-RU"/>
        </a:p>
      </dgm:t>
    </dgm:pt>
    <dgm:pt modelId="{56FB6084-CE4E-4245-BD89-A9382C81E831}" type="sibTrans" cxnId="{7EFB37A0-782E-4A3C-9772-5831FAA8263A}">
      <dgm:prSet/>
      <dgm:spPr/>
      <dgm:t>
        <a:bodyPr/>
        <a:lstStyle/>
        <a:p>
          <a:endParaRPr lang="ru-RU"/>
        </a:p>
      </dgm:t>
    </dgm:pt>
    <dgm:pt modelId="{819B1981-1FFD-4E75-AE3D-51213DC2EFBE}">
      <dgm:prSet phldrT="[Текст]"/>
      <dgm:spPr/>
      <dgm:t>
        <a:bodyPr/>
        <a:lstStyle/>
        <a:p>
          <a:r>
            <a:rPr lang="ru-RU" dirty="0" smtClean="0"/>
            <a:t>Комплексные программы «Энергоэффективный город»</a:t>
          </a:r>
          <a:endParaRPr lang="ru-RU" dirty="0"/>
        </a:p>
      </dgm:t>
    </dgm:pt>
    <dgm:pt modelId="{50B4BDC2-078A-4BA6-AEC5-D69E8C1997EB}" type="parTrans" cxnId="{CC1F97D1-EC40-4923-BB68-3322FCCEB7A7}">
      <dgm:prSet/>
      <dgm:spPr/>
    </dgm:pt>
    <dgm:pt modelId="{26B49C17-A220-414F-86D8-1829DC2E6762}" type="sibTrans" cxnId="{CC1F97D1-EC40-4923-BB68-3322FCCEB7A7}">
      <dgm:prSet/>
      <dgm:spPr/>
    </dgm:pt>
    <dgm:pt modelId="{A566E977-E65E-48B2-B5C7-D84BC10AF02B}" type="pres">
      <dgm:prSet presAssocID="{270D5E0B-DA1A-4967-8D9C-20C52F73B1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F1F9D-6FF6-4B97-AD79-CD4F4F4A5B3D}" type="pres">
      <dgm:prSet presAssocID="{1E2906FD-93CD-4A91-BBE9-98A8457D966F}" presName="comp" presStyleCnt="0"/>
      <dgm:spPr/>
    </dgm:pt>
    <dgm:pt modelId="{24B4C963-A6A4-4105-BC30-F6D454994FC8}" type="pres">
      <dgm:prSet presAssocID="{1E2906FD-93CD-4A91-BBE9-98A8457D966F}" presName="box" presStyleLbl="node1" presStyleIdx="0" presStyleCnt="5"/>
      <dgm:spPr/>
      <dgm:t>
        <a:bodyPr/>
        <a:lstStyle/>
        <a:p>
          <a:endParaRPr lang="ru-RU"/>
        </a:p>
      </dgm:t>
    </dgm:pt>
    <dgm:pt modelId="{FE25C476-0026-403B-88EE-5881D4186167}" type="pres">
      <dgm:prSet presAssocID="{1E2906FD-93CD-4A91-BBE9-98A8457D966F}" presName="img" presStyleLbl="fgImgPlace1" presStyleIdx="0" presStyleCnt="5" custScaleX="916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88FDC9-37A5-40EB-8AFF-285561EEE836}" type="pres">
      <dgm:prSet presAssocID="{1E2906FD-93CD-4A91-BBE9-98A8457D966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EEA9C-B3B3-4BB8-B2DE-BB416BCB4FAE}" type="pres">
      <dgm:prSet presAssocID="{F9A90D18-CD56-4D89-819D-F7B694D9B364}" presName="spacer" presStyleCnt="0"/>
      <dgm:spPr/>
    </dgm:pt>
    <dgm:pt modelId="{2F196DC3-12CC-4B10-BC7A-088048013567}" type="pres">
      <dgm:prSet presAssocID="{0D7BA067-17DB-48AE-AEFF-B13C159E4A21}" presName="comp" presStyleCnt="0"/>
      <dgm:spPr/>
    </dgm:pt>
    <dgm:pt modelId="{A4FF0748-8EAF-4AB8-BD04-51A9043838ED}" type="pres">
      <dgm:prSet presAssocID="{0D7BA067-17DB-48AE-AEFF-B13C159E4A21}" presName="box" presStyleLbl="node1" presStyleIdx="1" presStyleCnt="5"/>
      <dgm:spPr/>
      <dgm:t>
        <a:bodyPr/>
        <a:lstStyle/>
        <a:p>
          <a:endParaRPr lang="ru-RU"/>
        </a:p>
      </dgm:t>
    </dgm:pt>
    <dgm:pt modelId="{FF42018D-1DBD-4BCE-BF40-B613BAB0BD72}" type="pres">
      <dgm:prSet presAssocID="{0D7BA067-17DB-48AE-AEFF-B13C159E4A21}" presName="img" presStyleLbl="fgImgPlace1" presStyleIdx="1" presStyleCnt="5" custScaleX="9166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F6635D-C7CF-4269-89C3-FCD07E1CD076}" type="pres">
      <dgm:prSet presAssocID="{0D7BA067-17DB-48AE-AEFF-B13C159E4A2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44DAD-8E1A-43F6-89A1-C20CCB936A94}" type="pres">
      <dgm:prSet presAssocID="{D878488F-F9FC-49C3-B44E-9ECE6DEC1ED7}" presName="spacer" presStyleCnt="0"/>
      <dgm:spPr/>
    </dgm:pt>
    <dgm:pt modelId="{C35BC81B-2279-4202-BEC2-9037AF547336}" type="pres">
      <dgm:prSet presAssocID="{33BFCB62-F91C-42B1-84F1-08DCD40B10F1}" presName="comp" presStyleCnt="0"/>
      <dgm:spPr/>
    </dgm:pt>
    <dgm:pt modelId="{A0F08AD0-720E-4A32-A6A2-553ABF7CD136}" type="pres">
      <dgm:prSet presAssocID="{33BFCB62-F91C-42B1-84F1-08DCD40B10F1}" presName="box" presStyleLbl="node1" presStyleIdx="2" presStyleCnt="5"/>
      <dgm:spPr/>
      <dgm:t>
        <a:bodyPr/>
        <a:lstStyle/>
        <a:p>
          <a:endParaRPr lang="ru-RU"/>
        </a:p>
      </dgm:t>
    </dgm:pt>
    <dgm:pt modelId="{6826E040-60BB-4FFB-9B71-418617067E7A}" type="pres">
      <dgm:prSet presAssocID="{33BFCB62-F91C-42B1-84F1-08DCD40B10F1}" presName="img" presStyleLbl="fgImgPlace1" presStyleIdx="2" presStyleCnt="5" custScaleX="916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C6ADA-7849-481E-9243-6264C4A0FC0D}" type="pres">
      <dgm:prSet presAssocID="{33BFCB62-F91C-42B1-84F1-08DCD40B10F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4E6F7-063A-43AA-8EC8-37203D7E74FB}" type="pres">
      <dgm:prSet presAssocID="{3F57C6B7-0E17-4DF5-9054-03FA1475080A}" presName="spacer" presStyleCnt="0"/>
      <dgm:spPr/>
    </dgm:pt>
    <dgm:pt modelId="{1AB1D062-05FE-4ACC-8333-B0A5B558C94B}" type="pres">
      <dgm:prSet presAssocID="{63666549-B858-4363-A40E-6FF621EC2DA5}" presName="comp" presStyleCnt="0"/>
      <dgm:spPr/>
    </dgm:pt>
    <dgm:pt modelId="{B7A14A05-F938-4329-A88A-D91A42CD7894}" type="pres">
      <dgm:prSet presAssocID="{63666549-B858-4363-A40E-6FF621EC2DA5}" presName="box" presStyleLbl="node1" presStyleIdx="3" presStyleCnt="5"/>
      <dgm:spPr/>
      <dgm:t>
        <a:bodyPr/>
        <a:lstStyle/>
        <a:p>
          <a:endParaRPr lang="ru-RU"/>
        </a:p>
      </dgm:t>
    </dgm:pt>
    <dgm:pt modelId="{BABE04D1-CDB3-4E1E-B4E8-234A9687823E}" type="pres">
      <dgm:prSet presAssocID="{63666549-B858-4363-A40E-6FF621EC2DA5}" presName="img" presStyleLbl="fgImgPlace1" presStyleIdx="3" presStyleCnt="5" custScaleX="9166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396383-A6A3-4471-816C-D0532D1612F6}" type="pres">
      <dgm:prSet presAssocID="{63666549-B858-4363-A40E-6FF621EC2D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2A32-D761-4A28-AC7A-99AE2554F1E6}" type="pres">
      <dgm:prSet presAssocID="{56FB6084-CE4E-4245-BD89-A9382C81E831}" presName="spacer" presStyleCnt="0"/>
      <dgm:spPr/>
    </dgm:pt>
    <dgm:pt modelId="{869E2D5C-FB82-4530-BA3E-DA5BDE376918}" type="pres">
      <dgm:prSet presAssocID="{819B1981-1FFD-4E75-AE3D-51213DC2EFBE}" presName="comp" presStyleCnt="0"/>
      <dgm:spPr/>
    </dgm:pt>
    <dgm:pt modelId="{777C4CA8-E909-4544-A828-61A157244A99}" type="pres">
      <dgm:prSet presAssocID="{819B1981-1FFD-4E75-AE3D-51213DC2EFBE}" presName="box" presStyleLbl="node1" presStyleIdx="4" presStyleCnt="5"/>
      <dgm:spPr/>
      <dgm:t>
        <a:bodyPr/>
        <a:lstStyle/>
        <a:p>
          <a:endParaRPr lang="ru-RU"/>
        </a:p>
      </dgm:t>
    </dgm:pt>
    <dgm:pt modelId="{E1A823D0-BD2C-4827-A212-F19431B02459}" type="pres">
      <dgm:prSet presAssocID="{819B1981-1FFD-4E75-AE3D-51213DC2EFBE}" presName="img" presStyleLbl="fgImgPlace1" presStyleIdx="4" presStyleCnt="5" custScaleX="9166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27DD53C-5353-4243-9E1B-EB06FBCCC6A4}" type="pres">
      <dgm:prSet presAssocID="{819B1981-1FFD-4E75-AE3D-51213DC2EFB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A55EDF-F388-4D55-8D62-F930B7D631CA}" type="presOf" srcId="{0D7BA067-17DB-48AE-AEFF-B13C159E4A21}" destId="{A7F6635D-C7CF-4269-89C3-FCD07E1CD076}" srcOrd="1" destOrd="0" presId="urn:microsoft.com/office/officeart/2005/8/layout/vList4#3"/>
    <dgm:cxn modelId="{303059E2-D682-49E3-A7E9-7346C3DB0C84}" srcId="{270D5E0B-DA1A-4967-8D9C-20C52F73B11B}" destId="{0D7BA067-17DB-48AE-AEFF-B13C159E4A21}" srcOrd="1" destOrd="0" parTransId="{F3A27F60-41C4-47EC-8D90-372D4129A272}" sibTransId="{D878488F-F9FC-49C3-B44E-9ECE6DEC1ED7}"/>
    <dgm:cxn modelId="{CC1F97D1-EC40-4923-BB68-3322FCCEB7A7}" srcId="{270D5E0B-DA1A-4967-8D9C-20C52F73B11B}" destId="{819B1981-1FFD-4E75-AE3D-51213DC2EFBE}" srcOrd="4" destOrd="0" parTransId="{50B4BDC2-078A-4BA6-AEC5-D69E8C1997EB}" sibTransId="{26B49C17-A220-414F-86D8-1829DC2E6762}"/>
    <dgm:cxn modelId="{6438CF08-AF67-4A75-BEBC-7E0CE6110A71}" type="presOf" srcId="{63666549-B858-4363-A40E-6FF621EC2DA5}" destId="{DF396383-A6A3-4471-816C-D0532D1612F6}" srcOrd="1" destOrd="0" presId="urn:microsoft.com/office/officeart/2005/8/layout/vList4#3"/>
    <dgm:cxn modelId="{1AF9EEEE-003A-49D3-BDA5-88485931A819}" type="presOf" srcId="{819B1981-1FFD-4E75-AE3D-51213DC2EFBE}" destId="{777C4CA8-E909-4544-A828-61A157244A99}" srcOrd="0" destOrd="0" presId="urn:microsoft.com/office/officeart/2005/8/layout/vList4#3"/>
    <dgm:cxn modelId="{130C9A5A-4B39-4EC5-9404-F5DACFDF75FF}" type="presOf" srcId="{33BFCB62-F91C-42B1-84F1-08DCD40B10F1}" destId="{A0F08AD0-720E-4A32-A6A2-553ABF7CD136}" srcOrd="0" destOrd="0" presId="urn:microsoft.com/office/officeart/2005/8/layout/vList4#3"/>
    <dgm:cxn modelId="{EF42BA4E-ABE9-4FAB-9FA6-B80987161F18}" type="presOf" srcId="{33BFCB62-F91C-42B1-84F1-08DCD40B10F1}" destId="{E97C6ADA-7849-481E-9243-6264C4A0FC0D}" srcOrd="1" destOrd="0" presId="urn:microsoft.com/office/officeart/2005/8/layout/vList4#3"/>
    <dgm:cxn modelId="{A6ED2196-EA7C-4A89-A35E-C477DECFB17C}" srcId="{270D5E0B-DA1A-4967-8D9C-20C52F73B11B}" destId="{1E2906FD-93CD-4A91-BBE9-98A8457D966F}" srcOrd="0" destOrd="0" parTransId="{49EDD6B9-950B-422F-908D-D483BF709B72}" sibTransId="{F9A90D18-CD56-4D89-819D-F7B694D9B364}"/>
    <dgm:cxn modelId="{7EFB37A0-782E-4A3C-9772-5831FAA8263A}" srcId="{270D5E0B-DA1A-4967-8D9C-20C52F73B11B}" destId="{63666549-B858-4363-A40E-6FF621EC2DA5}" srcOrd="3" destOrd="0" parTransId="{7928B295-2C74-46C7-96B2-E09FBF713A88}" sibTransId="{56FB6084-CE4E-4245-BD89-A9382C81E831}"/>
    <dgm:cxn modelId="{20B12C21-D8B8-4042-A502-1C6B76CF8086}" srcId="{270D5E0B-DA1A-4967-8D9C-20C52F73B11B}" destId="{33BFCB62-F91C-42B1-84F1-08DCD40B10F1}" srcOrd="2" destOrd="0" parTransId="{2638E9E0-2016-4810-9D35-939E6614D4BF}" sibTransId="{3F57C6B7-0E17-4DF5-9054-03FA1475080A}"/>
    <dgm:cxn modelId="{188FF19C-EFAA-452E-A4D7-AC9A0C0614B3}" type="presOf" srcId="{270D5E0B-DA1A-4967-8D9C-20C52F73B11B}" destId="{A566E977-E65E-48B2-B5C7-D84BC10AF02B}" srcOrd="0" destOrd="0" presId="urn:microsoft.com/office/officeart/2005/8/layout/vList4#3"/>
    <dgm:cxn modelId="{5CBAAA70-BD27-49B5-B759-60F2D8F1C8A8}" type="presOf" srcId="{1E2906FD-93CD-4A91-BBE9-98A8457D966F}" destId="{2488FDC9-37A5-40EB-8AFF-285561EEE836}" srcOrd="1" destOrd="0" presId="urn:microsoft.com/office/officeart/2005/8/layout/vList4#3"/>
    <dgm:cxn modelId="{DF1D6376-1B4A-44D7-A31A-80A4DA4324F8}" type="presOf" srcId="{0D7BA067-17DB-48AE-AEFF-B13C159E4A21}" destId="{A4FF0748-8EAF-4AB8-BD04-51A9043838ED}" srcOrd="0" destOrd="0" presId="urn:microsoft.com/office/officeart/2005/8/layout/vList4#3"/>
    <dgm:cxn modelId="{6C4A0178-A7BA-4F8E-A0CE-D24B33221475}" type="presOf" srcId="{63666549-B858-4363-A40E-6FF621EC2DA5}" destId="{B7A14A05-F938-4329-A88A-D91A42CD7894}" srcOrd="0" destOrd="0" presId="urn:microsoft.com/office/officeart/2005/8/layout/vList4#3"/>
    <dgm:cxn modelId="{A938A69E-3582-4FBD-9265-BAA41227D0D7}" type="presOf" srcId="{1E2906FD-93CD-4A91-BBE9-98A8457D966F}" destId="{24B4C963-A6A4-4105-BC30-F6D454994FC8}" srcOrd="0" destOrd="0" presId="urn:microsoft.com/office/officeart/2005/8/layout/vList4#3"/>
    <dgm:cxn modelId="{7CBE7F80-AB44-4895-B314-B478F3F09DC3}" type="presOf" srcId="{819B1981-1FFD-4E75-AE3D-51213DC2EFBE}" destId="{327DD53C-5353-4243-9E1B-EB06FBCCC6A4}" srcOrd="1" destOrd="0" presId="urn:microsoft.com/office/officeart/2005/8/layout/vList4#3"/>
    <dgm:cxn modelId="{7D3A47ED-60A3-4429-A8A3-E0AF85BEDFAF}" type="presParOf" srcId="{A566E977-E65E-48B2-B5C7-D84BC10AF02B}" destId="{96EF1F9D-6FF6-4B97-AD79-CD4F4F4A5B3D}" srcOrd="0" destOrd="0" presId="urn:microsoft.com/office/officeart/2005/8/layout/vList4#3"/>
    <dgm:cxn modelId="{3128F5EE-8901-45DE-AFD9-E444A1B57C37}" type="presParOf" srcId="{96EF1F9D-6FF6-4B97-AD79-CD4F4F4A5B3D}" destId="{24B4C963-A6A4-4105-BC30-F6D454994FC8}" srcOrd="0" destOrd="0" presId="urn:microsoft.com/office/officeart/2005/8/layout/vList4#3"/>
    <dgm:cxn modelId="{4025ADF1-28FD-44FF-B5FC-CFC893698DF2}" type="presParOf" srcId="{96EF1F9D-6FF6-4B97-AD79-CD4F4F4A5B3D}" destId="{FE25C476-0026-403B-88EE-5881D4186167}" srcOrd="1" destOrd="0" presId="urn:microsoft.com/office/officeart/2005/8/layout/vList4#3"/>
    <dgm:cxn modelId="{5F6FCDC9-7441-4077-BABE-5F76DCD36F08}" type="presParOf" srcId="{96EF1F9D-6FF6-4B97-AD79-CD4F4F4A5B3D}" destId="{2488FDC9-37A5-40EB-8AFF-285561EEE836}" srcOrd="2" destOrd="0" presId="urn:microsoft.com/office/officeart/2005/8/layout/vList4#3"/>
    <dgm:cxn modelId="{A14206D3-8067-41ED-9381-CC0A888BB375}" type="presParOf" srcId="{A566E977-E65E-48B2-B5C7-D84BC10AF02B}" destId="{59CEEA9C-B3B3-4BB8-B2DE-BB416BCB4FAE}" srcOrd="1" destOrd="0" presId="urn:microsoft.com/office/officeart/2005/8/layout/vList4#3"/>
    <dgm:cxn modelId="{7F755545-0FE3-43DD-8DAF-42AAE63E487E}" type="presParOf" srcId="{A566E977-E65E-48B2-B5C7-D84BC10AF02B}" destId="{2F196DC3-12CC-4B10-BC7A-088048013567}" srcOrd="2" destOrd="0" presId="urn:microsoft.com/office/officeart/2005/8/layout/vList4#3"/>
    <dgm:cxn modelId="{D8737DE3-59FA-4DA6-BAEE-ADD5612201C5}" type="presParOf" srcId="{2F196DC3-12CC-4B10-BC7A-088048013567}" destId="{A4FF0748-8EAF-4AB8-BD04-51A9043838ED}" srcOrd="0" destOrd="0" presId="urn:microsoft.com/office/officeart/2005/8/layout/vList4#3"/>
    <dgm:cxn modelId="{2672B323-2E76-458E-BFD2-EA4560E9FDDB}" type="presParOf" srcId="{2F196DC3-12CC-4B10-BC7A-088048013567}" destId="{FF42018D-1DBD-4BCE-BF40-B613BAB0BD72}" srcOrd="1" destOrd="0" presId="urn:microsoft.com/office/officeart/2005/8/layout/vList4#3"/>
    <dgm:cxn modelId="{6E71F04C-39ED-4338-B50D-1EBB27A9F57E}" type="presParOf" srcId="{2F196DC3-12CC-4B10-BC7A-088048013567}" destId="{A7F6635D-C7CF-4269-89C3-FCD07E1CD076}" srcOrd="2" destOrd="0" presId="urn:microsoft.com/office/officeart/2005/8/layout/vList4#3"/>
    <dgm:cxn modelId="{31F57F45-CBBA-435A-9452-66472A9DC598}" type="presParOf" srcId="{A566E977-E65E-48B2-B5C7-D84BC10AF02B}" destId="{AE744DAD-8E1A-43F6-89A1-C20CCB936A94}" srcOrd="3" destOrd="0" presId="urn:microsoft.com/office/officeart/2005/8/layout/vList4#3"/>
    <dgm:cxn modelId="{4BE258AD-5933-4D91-8E2E-7093FBDCDA10}" type="presParOf" srcId="{A566E977-E65E-48B2-B5C7-D84BC10AF02B}" destId="{C35BC81B-2279-4202-BEC2-9037AF547336}" srcOrd="4" destOrd="0" presId="urn:microsoft.com/office/officeart/2005/8/layout/vList4#3"/>
    <dgm:cxn modelId="{2340AB90-69DD-45AF-BA86-E991903423CF}" type="presParOf" srcId="{C35BC81B-2279-4202-BEC2-9037AF547336}" destId="{A0F08AD0-720E-4A32-A6A2-553ABF7CD136}" srcOrd="0" destOrd="0" presId="urn:microsoft.com/office/officeart/2005/8/layout/vList4#3"/>
    <dgm:cxn modelId="{1437DB24-818B-4380-90E9-E71240C551F4}" type="presParOf" srcId="{C35BC81B-2279-4202-BEC2-9037AF547336}" destId="{6826E040-60BB-4FFB-9B71-418617067E7A}" srcOrd="1" destOrd="0" presId="urn:microsoft.com/office/officeart/2005/8/layout/vList4#3"/>
    <dgm:cxn modelId="{79E51D92-B1A7-49D4-A70F-57C29A3E8F50}" type="presParOf" srcId="{C35BC81B-2279-4202-BEC2-9037AF547336}" destId="{E97C6ADA-7849-481E-9243-6264C4A0FC0D}" srcOrd="2" destOrd="0" presId="urn:microsoft.com/office/officeart/2005/8/layout/vList4#3"/>
    <dgm:cxn modelId="{8E0C5B0A-CC20-42C7-80ED-282C585AB523}" type="presParOf" srcId="{A566E977-E65E-48B2-B5C7-D84BC10AF02B}" destId="{6CC4E6F7-063A-43AA-8EC8-37203D7E74FB}" srcOrd="5" destOrd="0" presId="urn:microsoft.com/office/officeart/2005/8/layout/vList4#3"/>
    <dgm:cxn modelId="{5FDA3F7A-F5CB-4351-B9A8-2E9C1F07EB26}" type="presParOf" srcId="{A566E977-E65E-48B2-B5C7-D84BC10AF02B}" destId="{1AB1D062-05FE-4ACC-8333-B0A5B558C94B}" srcOrd="6" destOrd="0" presId="urn:microsoft.com/office/officeart/2005/8/layout/vList4#3"/>
    <dgm:cxn modelId="{8246D915-BD0B-4012-93B0-F5C2CCFC2460}" type="presParOf" srcId="{1AB1D062-05FE-4ACC-8333-B0A5B558C94B}" destId="{B7A14A05-F938-4329-A88A-D91A42CD7894}" srcOrd="0" destOrd="0" presId="urn:microsoft.com/office/officeart/2005/8/layout/vList4#3"/>
    <dgm:cxn modelId="{74E7C01A-D60F-4731-9FFE-B39B74CF5073}" type="presParOf" srcId="{1AB1D062-05FE-4ACC-8333-B0A5B558C94B}" destId="{BABE04D1-CDB3-4E1E-B4E8-234A9687823E}" srcOrd="1" destOrd="0" presId="urn:microsoft.com/office/officeart/2005/8/layout/vList4#3"/>
    <dgm:cxn modelId="{13CC05DF-404E-4992-8C6B-2D3E6FE7BD30}" type="presParOf" srcId="{1AB1D062-05FE-4ACC-8333-B0A5B558C94B}" destId="{DF396383-A6A3-4471-816C-D0532D1612F6}" srcOrd="2" destOrd="0" presId="urn:microsoft.com/office/officeart/2005/8/layout/vList4#3"/>
    <dgm:cxn modelId="{9905D843-0D33-4773-9D63-8064D84F6903}" type="presParOf" srcId="{A566E977-E65E-48B2-B5C7-D84BC10AF02B}" destId="{B5942A32-D761-4A28-AC7A-99AE2554F1E6}" srcOrd="7" destOrd="0" presId="urn:microsoft.com/office/officeart/2005/8/layout/vList4#3"/>
    <dgm:cxn modelId="{5EB71EC5-68E2-475A-9403-A1DF7BF31F94}" type="presParOf" srcId="{A566E977-E65E-48B2-B5C7-D84BC10AF02B}" destId="{869E2D5C-FB82-4530-BA3E-DA5BDE376918}" srcOrd="8" destOrd="0" presId="urn:microsoft.com/office/officeart/2005/8/layout/vList4#3"/>
    <dgm:cxn modelId="{112C55C6-C1DA-41AC-B21E-8766AC0C8B9C}" type="presParOf" srcId="{869E2D5C-FB82-4530-BA3E-DA5BDE376918}" destId="{777C4CA8-E909-4544-A828-61A157244A99}" srcOrd="0" destOrd="0" presId="urn:microsoft.com/office/officeart/2005/8/layout/vList4#3"/>
    <dgm:cxn modelId="{EC8F220D-10D8-4981-9D34-6E56C0755DA3}" type="presParOf" srcId="{869E2D5C-FB82-4530-BA3E-DA5BDE376918}" destId="{E1A823D0-BD2C-4827-A212-F19431B02459}" srcOrd="1" destOrd="0" presId="urn:microsoft.com/office/officeart/2005/8/layout/vList4#3"/>
    <dgm:cxn modelId="{2C130C49-820D-4E47-A5F7-BF7E61A2ECB1}" type="presParOf" srcId="{869E2D5C-FB82-4530-BA3E-DA5BDE376918}" destId="{327DD53C-5353-4243-9E1B-EB06FBCCC6A4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0D5E0B-DA1A-4967-8D9C-20C52F73B11B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906FD-93CD-4A91-BBE9-98A8457D966F}">
      <dgm:prSet phldrT="[Текст]"/>
      <dgm:spPr/>
      <dgm:t>
        <a:bodyPr/>
        <a:lstStyle/>
        <a:p>
          <a:r>
            <a:rPr lang="ru-RU" dirty="0" smtClean="0"/>
            <a:t>Модернизация производственного освещения в цехах и на </a:t>
          </a:r>
          <a:r>
            <a:rPr lang="ru-RU" dirty="0" err="1" smtClean="0"/>
            <a:t>промплощадках</a:t>
          </a:r>
          <a:endParaRPr lang="ru-RU" dirty="0"/>
        </a:p>
      </dgm:t>
    </dgm:pt>
    <dgm:pt modelId="{49EDD6B9-950B-422F-908D-D483BF709B72}" type="parTrans" cxnId="{A6ED2196-EA7C-4A89-A35E-C477DECFB17C}">
      <dgm:prSet/>
      <dgm:spPr/>
      <dgm:t>
        <a:bodyPr/>
        <a:lstStyle/>
        <a:p>
          <a:endParaRPr lang="ru-RU"/>
        </a:p>
      </dgm:t>
    </dgm:pt>
    <dgm:pt modelId="{F9A90D18-CD56-4D89-819D-F7B694D9B364}" type="sibTrans" cxnId="{A6ED2196-EA7C-4A89-A35E-C477DECFB17C}">
      <dgm:prSet/>
      <dgm:spPr/>
      <dgm:t>
        <a:bodyPr/>
        <a:lstStyle/>
        <a:p>
          <a:endParaRPr lang="ru-RU"/>
        </a:p>
      </dgm:t>
    </dgm:pt>
    <dgm:pt modelId="{0D7BA067-17DB-48AE-AEFF-B13C159E4A21}">
      <dgm:prSet phldrT="[Текст]"/>
      <dgm:spPr/>
      <dgm:t>
        <a:bodyPr/>
        <a:lstStyle/>
        <a:p>
          <a:r>
            <a:rPr lang="ru-RU" dirty="0" smtClean="0"/>
            <a:t>Установка частотно-регулируемых приводов на технологическое оборудование (насосы, вентиляторы, компрессоры)  </a:t>
          </a:r>
          <a:endParaRPr lang="ru-RU" dirty="0"/>
        </a:p>
      </dgm:t>
    </dgm:pt>
    <dgm:pt modelId="{F3A27F60-41C4-47EC-8D90-372D4129A272}" type="parTrans" cxnId="{303059E2-D682-49E3-A7E9-7346C3DB0C84}">
      <dgm:prSet/>
      <dgm:spPr/>
      <dgm:t>
        <a:bodyPr/>
        <a:lstStyle/>
        <a:p>
          <a:endParaRPr lang="ru-RU"/>
        </a:p>
      </dgm:t>
    </dgm:pt>
    <dgm:pt modelId="{D878488F-F9FC-49C3-B44E-9ECE6DEC1ED7}" type="sibTrans" cxnId="{303059E2-D682-49E3-A7E9-7346C3DB0C84}">
      <dgm:prSet/>
      <dgm:spPr/>
      <dgm:t>
        <a:bodyPr/>
        <a:lstStyle/>
        <a:p>
          <a:endParaRPr lang="ru-RU"/>
        </a:p>
      </dgm:t>
    </dgm:pt>
    <dgm:pt modelId="{33BFCB62-F91C-42B1-84F1-08DCD40B10F1}">
      <dgm:prSet phldrT="[Текст]"/>
      <dgm:spPr/>
      <dgm:t>
        <a:bodyPr/>
        <a:lstStyle/>
        <a:p>
          <a:r>
            <a:rPr lang="ru-RU" dirty="0" smtClean="0"/>
            <a:t>Модернизация промышленных систем </a:t>
          </a:r>
          <a:r>
            <a:rPr lang="en-US" dirty="0" smtClean="0"/>
            <a:t> </a:t>
          </a:r>
          <a:r>
            <a:rPr lang="ru-RU" dirty="0" smtClean="0"/>
            <a:t>сжатого воздуха</a:t>
          </a:r>
          <a:endParaRPr lang="ru-RU" dirty="0"/>
        </a:p>
      </dgm:t>
    </dgm:pt>
    <dgm:pt modelId="{2638E9E0-2016-4810-9D35-939E6614D4BF}" type="parTrans" cxnId="{20B12C21-D8B8-4042-A502-1C6B76CF8086}">
      <dgm:prSet/>
      <dgm:spPr/>
      <dgm:t>
        <a:bodyPr/>
        <a:lstStyle/>
        <a:p>
          <a:endParaRPr lang="ru-RU"/>
        </a:p>
      </dgm:t>
    </dgm:pt>
    <dgm:pt modelId="{3F57C6B7-0E17-4DF5-9054-03FA1475080A}" type="sibTrans" cxnId="{20B12C21-D8B8-4042-A502-1C6B76CF8086}">
      <dgm:prSet/>
      <dgm:spPr/>
      <dgm:t>
        <a:bodyPr/>
        <a:lstStyle/>
        <a:p>
          <a:endParaRPr lang="ru-RU"/>
        </a:p>
      </dgm:t>
    </dgm:pt>
    <dgm:pt modelId="{867C4CBD-4248-4D7B-9149-BE5168DD7976}">
      <dgm:prSet phldrT="[Текст]"/>
      <dgm:spPr/>
      <dgm:t>
        <a:bodyPr/>
        <a:lstStyle/>
        <a:p>
          <a:r>
            <a:rPr lang="ru-RU" dirty="0" smtClean="0"/>
            <a:t>Модернизация технологических линий энергоемких промышленных предприятий</a:t>
          </a:r>
          <a:endParaRPr lang="ru-RU" dirty="0"/>
        </a:p>
      </dgm:t>
    </dgm:pt>
    <dgm:pt modelId="{409CD841-02F7-4018-8F1D-4B3AE7963321}" type="parTrans" cxnId="{49558B9D-80D5-4DE6-8078-0B63F3E3A211}">
      <dgm:prSet/>
      <dgm:spPr/>
      <dgm:t>
        <a:bodyPr/>
        <a:lstStyle/>
        <a:p>
          <a:endParaRPr lang="ru-RU"/>
        </a:p>
      </dgm:t>
    </dgm:pt>
    <dgm:pt modelId="{634DDC95-5AE2-4D66-AF98-891356B09841}" type="sibTrans" cxnId="{49558B9D-80D5-4DE6-8078-0B63F3E3A211}">
      <dgm:prSet/>
      <dgm:spPr/>
      <dgm:t>
        <a:bodyPr/>
        <a:lstStyle/>
        <a:p>
          <a:endParaRPr lang="ru-RU"/>
        </a:p>
      </dgm:t>
    </dgm:pt>
    <dgm:pt modelId="{A566E977-E65E-48B2-B5C7-D84BC10AF02B}" type="pres">
      <dgm:prSet presAssocID="{270D5E0B-DA1A-4967-8D9C-20C52F73B1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EF1F9D-6FF6-4B97-AD79-CD4F4F4A5B3D}" type="pres">
      <dgm:prSet presAssocID="{1E2906FD-93CD-4A91-BBE9-98A8457D966F}" presName="comp" presStyleCnt="0"/>
      <dgm:spPr/>
    </dgm:pt>
    <dgm:pt modelId="{24B4C963-A6A4-4105-BC30-F6D454994FC8}" type="pres">
      <dgm:prSet presAssocID="{1E2906FD-93CD-4A91-BBE9-98A8457D966F}" presName="box" presStyleLbl="node1" presStyleIdx="0" presStyleCnt="4"/>
      <dgm:spPr/>
      <dgm:t>
        <a:bodyPr/>
        <a:lstStyle/>
        <a:p>
          <a:endParaRPr lang="ru-RU"/>
        </a:p>
      </dgm:t>
    </dgm:pt>
    <dgm:pt modelId="{FE25C476-0026-403B-88EE-5881D4186167}" type="pres">
      <dgm:prSet presAssocID="{1E2906FD-93CD-4A91-BBE9-98A8457D966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88FDC9-37A5-40EB-8AFF-285561EEE836}" type="pres">
      <dgm:prSet presAssocID="{1E2906FD-93CD-4A91-BBE9-98A8457D966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EEA9C-B3B3-4BB8-B2DE-BB416BCB4FAE}" type="pres">
      <dgm:prSet presAssocID="{F9A90D18-CD56-4D89-819D-F7B694D9B364}" presName="spacer" presStyleCnt="0"/>
      <dgm:spPr/>
    </dgm:pt>
    <dgm:pt modelId="{F417AB72-7152-43E4-B329-F95171FE664E}" type="pres">
      <dgm:prSet presAssocID="{867C4CBD-4248-4D7B-9149-BE5168DD7976}" presName="comp" presStyleCnt="0"/>
      <dgm:spPr/>
    </dgm:pt>
    <dgm:pt modelId="{B6F35727-76A3-4F52-A402-49531DCDD0F8}" type="pres">
      <dgm:prSet presAssocID="{867C4CBD-4248-4D7B-9149-BE5168DD7976}" presName="box" presStyleLbl="node1" presStyleIdx="1" presStyleCnt="4"/>
      <dgm:spPr/>
      <dgm:t>
        <a:bodyPr/>
        <a:lstStyle/>
        <a:p>
          <a:endParaRPr lang="ru-RU"/>
        </a:p>
      </dgm:t>
    </dgm:pt>
    <dgm:pt modelId="{58C985C0-FD75-434B-BB99-A1781FF683C0}" type="pres">
      <dgm:prSet presAssocID="{867C4CBD-4248-4D7B-9149-BE5168DD797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BF71A38-EE8C-41C4-990F-33CD508CF967}" type="pres">
      <dgm:prSet presAssocID="{867C4CBD-4248-4D7B-9149-BE5168DD797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CF6A4-E6A5-42A3-965E-346F63F0A30B}" type="pres">
      <dgm:prSet presAssocID="{634DDC95-5AE2-4D66-AF98-891356B09841}" presName="spacer" presStyleCnt="0"/>
      <dgm:spPr/>
    </dgm:pt>
    <dgm:pt modelId="{2F196DC3-12CC-4B10-BC7A-088048013567}" type="pres">
      <dgm:prSet presAssocID="{0D7BA067-17DB-48AE-AEFF-B13C159E4A21}" presName="comp" presStyleCnt="0"/>
      <dgm:spPr/>
    </dgm:pt>
    <dgm:pt modelId="{A4FF0748-8EAF-4AB8-BD04-51A9043838ED}" type="pres">
      <dgm:prSet presAssocID="{0D7BA067-17DB-48AE-AEFF-B13C159E4A21}" presName="box" presStyleLbl="node1" presStyleIdx="2" presStyleCnt="4"/>
      <dgm:spPr/>
      <dgm:t>
        <a:bodyPr/>
        <a:lstStyle/>
        <a:p>
          <a:endParaRPr lang="ru-RU"/>
        </a:p>
      </dgm:t>
    </dgm:pt>
    <dgm:pt modelId="{FF42018D-1DBD-4BCE-BF40-B613BAB0BD72}" type="pres">
      <dgm:prSet presAssocID="{0D7BA067-17DB-48AE-AEFF-B13C159E4A2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F6635D-C7CF-4269-89C3-FCD07E1CD076}" type="pres">
      <dgm:prSet presAssocID="{0D7BA067-17DB-48AE-AEFF-B13C159E4A2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44DAD-8E1A-43F6-89A1-C20CCB936A94}" type="pres">
      <dgm:prSet presAssocID="{D878488F-F9FC-49C3-B44E-9ECE6DEC1ED7}" presName="spacer" presStyleCnt="0"/>
      <dgm:spPr/>
    </dgm:pt>
    <dgm:pt modelId="{C35BC81B-2279-4202-BEC2-9037AF547336}" type="pres">
      <dgm:prSet presAssocID="{33BFCB62-F91C-42B1-84F1-08DCD40B10F1}" presName="comp" presStyleCnt="0"/>
      <dgm:spPr/>
    </dgm:pt>
    <dgm:pt modelId="{A0F08AD0-720E-4A32-A6A2-553ABF7CD136}" type="pres">
      <dgm:prSet presAssocID="{33BFCB62-F91C-42B1-84F1-08DCD40B10F1}" presName="box" presStyleLbl="node1" presStyleIdx="3" presStyleCnt="4"/>
      <dgm:spPr/>
      <dgm:t>
        <a:bodyPr/>
        <a:lstStyle/>
        <a:p>
          <a:endParaRPr lang="ru-RU"/>
        </a:p>
      </dgm:t>
    </dgm:pt>
    <dgm:pt modelId="{6826E040-60BB-4FFB-9B71-418617067E7A}" type="pres">
      <dgm:prSet presAssocID="{33BFCB62-F91C-42B1-84F1-08DCD40B10F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C6ADA-7849-481E-9243-6264C4A0FC0D}" type="pres">
      <dgm:prSet presAssocID="{33BFCB62-F91C-42B1-84F1-08DCD40B10F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3059E2-D682-49E3-A7E9-7346C3DB0C84}" srcId="{270D5E0B-DA1A-4967-8D9C-20C52F73B11B}" destId="{0D7BA067-17DB-48AE-AEFF-B13C159E4A21}" srcOrd="2" destOrd="0" parTransId="{F3A27F60-41C4-47EC-8D90-372D4129A272}" sibTransId="{D878488F-F9FC-49C3-B44E-9ECE6DEC1ED7}"/>
    <dgm:cxn modelId="{AEA61CE4-FF04-4741-9790-96A610325A95}" type="presOf" srcId="{867C4CBD-4248-4D7B-9149-BE5168DD7976}" destId="{5BF71A38-EE8C-41C4-990F-33CD508CF967}" srcOrd="1" destOrd="0" presId="urn:microsoft.com/office/officeart/2005/8/layout/vList4#4"/>
    <dgm:cxn modelId="{498D98EE-E804-42C7-88DE-18AEEC68FFC7}" type="presOf" srcId="{1E2906FD-93CD-4A91-BBE9-98A8457D966F}" destId="{2488FDC9-37A5-40EB-8AFF-285561EEE836}" srcOrd="1" destOrd="0" presId="urn:microsoft.com/office/officeart/2005/8/layout/vList4#4"/>
    <dgm:cxn modelId="{0FE607C2-9D18-4C71-8CEF-95DE8035EBF1}" type="presOf" srcId="{33BFCB62-F91C-42B1-84F1-08DCD40B10F1}" destId="{A0F08AD0-720E-4A32-A6A2-553ABF7CD136}" srcOrd="0" destOrd="0" presId="urn:microsoft.com/office/officeart/2005/8/layout/vList4#4"/>
    <dgm:cxn modelId="{C1B3845F-E748-47C1-B8B4-C0425A6BA3C2}" type="presOf" srcId="{867C4CBD-4248-4D7B-9149-BE5168DD7976}" destId="{B6F35727-76A3-4F52-A402-49531DCDD0F8}" srcOrd="0" destOrd="0" presId="urn:microsoft.com/office/officeart/2005/8/layout/vList4#4"/>
    <dgm:cxn modelId="{C7E2E145-2B1D-4EA0-9D3E-5EF474502E07}" type="presOf" srcId="{33BFCB62-F91C-42B1-84F1-08DCD40B10F1}" destId="{E97C6ADA-7849-481E-9243-6264C4A0FC0D}" srcOrd="1" destOrd="0" presId="urn:microsoft.com/office/officeart/2005/8/layout/vList4#4"/>
    <dgm:cxn modelId="{A8BF8D99-AC13-4974-A731-9F030E9A5F47}" type="presOf" srcId="{1E2906FD-93CD-4A91-BBE9-98A8457D966F}" destId="{24B4C963-A6A4-4105-BC30-F6D454994FC8}" srcOrd="0" destOrd="0" presId="urn:microsoft.com/office/officeart/2005/8/layout/vList4#4"/>
    <dgm:cxn modelId="{49558B9D-80D5-4DE6-8078-0B63F3E3A211}" srcId="{270D5E0B-DA1A-4967-8D9C-20C52F73B11B}" destId="{867C4CBD-4248-4D7B-9149-BE5168DD7976}" srcOrd="1" destOrd="0" parTransId="{409CD841-02F7-4018-8F1D-4B3AE7963321}" sibTransId="{634DDC95-5AE2-4D66-AF98-891356B09841}"/>
    <dgm:cxn modelId="{A6ED2196-EA7C-4A89-A35E-C477DECFB17C}" srcId="{270D5E0B-DA1A-4967-8D9C-20C52F73B11B}" destId="{1E2906FD-93CD-4A91-BBE9-98A8457D966F}" srcOrd="0" destOrd="0" parTransId="{49EDD6B9-950B-422F-908D-D483BF709B72}" sibTransId="{F9A90D18-CD56-4D89-819D-F7B694D9B364}"/>
    <dgm:cxn modelId="{9EDFB26B-0186-4BF9-8896-BDFC0442DFBC}" type="presOf" srcId="{0D7BA067-17DB-48AE-AEFF-B13C159E4A21}" destId="{A7F6635D-C7CF-4269-89C3-FCD07E1CD076}" srcOrd="1" destOrd="0" presId="urn:microsoft.com/office/officeart/2005/8/layout/vList4#4"/>
    <dgm:cxn modelId="{20B12C21-D8B8-4042-A502-1C6B76CF8086}" srcId="{270D5E0B-DA1A-4967-8D9C-20C52F73B11B}" destId="{33BFCB62-F91C-42B1-84F1-08DCD40B10F1}" srcOrd="3" destOrd="0" parTransId="{2638E9E0-2016-4810-9D35-939E6614D4BF}" sibTransId="{3F57C6B7-0E17-4DF5-9054-03FA1475080A}"/>
    <dgm:cxn modelId="{C9DCFEC3-A7F8-4190-BAAE-741C816EA978}" type="presOf" srcId="{270D5E0B-DA1A-4967-8D9C-20C52F73B11B}" destId="{A566E977-E65E-48B2-B5C7-D84BC10AF02B}" srcOrd="0" destOrd="0" presId="urn:microsoft.com/office/officeart/2005/8/layout/vList4#4"/>
    <dgm:cxn modelId="{5E9A0988-9CCE-46CA-99D5-C2BC526FF1A4}" type="presOf" srcId="{0D7BA067-17DB-48AE-AEFF-B13C159E4A21}" destId="{A4FF0748-8EAF-4AB8-BD04-51A9043838ED}" srcOrd="0" destOrd="0" presId="urn:microsoft.com/office/officeart/2005/8/layout/vList4#4"/>
    <dgm:cxn modelId="{825A4BA8-FB2E-4A62-8476-583A23839E41}" type="presParOf" srcId="{A566E977-E65E-48B2-B5C7-D84BC10AF02B}" destId="{96EF1F9D-6FF6-4B97-AD79-CD4F4F4A5B3D}" srcOrd="0" destOrd="0" presId="urn:microsoft.com/office/officeart/2005/8/layout/vList4#4"/>
    <dgm:cxn modelId="{3DAEF2FA-D15B-4646-B5E6-2232F9F0B923}" type="presParOf" srcId="{96EF1F9D-6FF6-4B97-AD79-CD4F4F4A5B3D}" destId="{24B4C963-A6A4-4105-BC30-F6D454994FC8}" srcOrd="0" destOrd="0" presId="urn:microsoft.com/office/officeart/2005/8/layout/vList4#4"/>
    <dgm:cxn modelId="{34B76D70-7CC9-4711-8704-6A2D2427C05A}" type="presParOf" srcId="{96EF1F9D-6FF6-4B97-AD79-CD4F4F4A5B3D}" destId="{FE25C476-0026-403B-88EE-5881D4186167}" srcOrd="1" destOrd="0" presId="urn:microsoft.com/office/officeart/2005/8/layout/vList4#4"/>
    <dgm:cxn modelId="{CACD5751-81A0-4183-B5CF-861E076C6AFD}" type="presParOf" srcId="{96EF1F9D-6FF6-4B97-AD79-CD4F4F4A5B3D}" destId="{2488FDC9-37A5-40EB-8AFF-285561EEE836}" srcOrd="2" destOrd="0" presId="urn:microsoft.com/office/officeart/2005/8/layout/vList4#4"/>
    <dgm:cxn modelId="{68FC9F48-024C-4FBF-B6CA-FF16EA766AA0}" type="presParOf" srcId="{A566E977-E65E-48B2-B5C7-D84BC10AF02B}" destId="{59CEEA9C-B3B3-4BB8-B2DE-BB416BCB4FAE}" srcOrd="1" destOrd="0" presId="urn:microsoft.com/office/officeart/2005/8/layout/vList4#4"/>
    <dgm:cxn modelId="{B40A4011-9986-41C4-B524-04B9D77AD5EF}" type="presParOf" srcId="{A566E977-E65E-48B2-B5C7-D84BC10AF02B}" destId="{F417AB72-7152-43E4-B329-F95171FE664E}" srcOrd="2" destOrd="0" presId="urn:microsoft.com/office/officeart/2005/8/layout/vList4#4"/>
    <dgm:cxn modelId="{CF0D4D44-29FC-4764-8DE9-BE479A71ECEB}" type="presParOf" srcId="{F417AB72-7152-43E4-B329-F95171FE664E}" destId="{B6F35727-76A3-4F52-A402-49531DCDD0F8}" srcOrd="0" destOrd="0" presId="urn:microsoft.com/office/officeart/2005/8/layout/vList4#4"/>
    <dgm:cxn modelId="{35EA9051-2C3B-44A4-90AD-EC124DA3260B}" type="presParOf" srcId="{F417AB72-7152-43E4-B329-F95171FE664E}" destId="{58C985C0-FD75-434B-BB99-A1781FF683C0}" srcOrd="1" destOrd="0" presId="urn:microsoft.com/office/officeart/2005/8/layout/vList4#4"/>
    <dgm:cxn modelId="{80B588CB-4548-40B8-BF63-A6C83CFE5E1D}" type="presParOf" srcId="{F417AB72-7152-43E4-B329-F95171FE664E}" destId="{5BF71A38-EE8C-41C4-990F-33CD508CF967}" srcOrd="2" destOrd="0" presId="urn:microsoft.com/office/officeart/2005/8/layout/vList4#4"/>
    <dgm:cxn modelId="{7A812E5F-FB32-4101-979B-3C515789FA79}" type="presParOf" srcId="{A566E977-E65E-48B2-B5C7-D84BC10AF02B}" destId="{733CF6A4-E6A5-42A3-965E-346F63F0A30B}" srcOrd="3" destOrd="0" presId="urn:microsoft.com/office/officeart/2005/8/layout/vList4#4"/>
    <dgm:cxn modelId="{A7E81BF1-9F34-4A94-9D5B-C01A00890B5A}" type="presParOf" srcId="{A566E977-E65E-48B2-B5C7-D84BC10AF02B}" destId="{2F196DC3-12CC-4B10-BC7A-088048013567}" srcOrd="4" destOrd="0" presId="urn:microsoft.com/office/officeart/2005/8/layout/vList4#4"/>
    <dgm:cxn modelId="{3A44FE92-F3B8-456F-A0A9-2EFB82C04AD3}" type="presParOf" srcId="{2F196DC3-12CC-4B10-BC7A-088048013567}" destId="{A4FF0748-8EAF-4AB8-BD04-51A9043838ED}" srcOrd="0" destOrd="0" presId="urn:microsoft.com/office/officeart/2005/8/layout/vList4#4"/>
    <dgm:cxn modelId="{36969C48-2E09-4986-9DDE-3C7A68F46D12}" type="presParOf" srcId="{2F196DC3-12CC-4B10-BC7A-088048013567}" destId="{FF42018D-1DBD-4BCE-BF40-B613BAB0BD72}" srcOrd="1" destOrd="0" presId="urn:microsoft.com/office/officeart/2005/8/layout/vList4#4"/>
    <dgm:cxn modelId="{28219BAB-74D4-4446-BB5A-79CF390DBE0F}" type="presParOf" srcId="{2F196DC3-12CC-4B10-BC7A-088048013567}" destId="{A7F6635D-C7CF-4269-89C3-FCD07E1CD076}" srcOrd="2" destOrd="0" presId="urn:microsoft.com/office/officeart/2005/8/layout/vList4#4"/>
    <dgm:cxn modelId="{7C187452-2A71-47C5-8FF7-248EB80CFB4C}" type="presParOf" srcId="{A566E977-E65E-48B2-B5C7-D84BC10AF02B}" destId="{AE744DAD-8E1A-43F6-89A1-C20CCB936A94}" srcOrd="5" destOrd="0" presId="urn:microsoft.com/office/officeart/2005/8/layout/vList4#4"/>
    <dgm:cxn modelId="{79C92EE0-099F-4653-BD5E-FBFA24EA677F}" type="presParOf" srcId="{A566E977-E65E-48B2-B5C7-D84BC10AF02B}" destId="{C35BC81B-2279-4202-BEC2-9037AF547336}" srcOrd="6" destOrd="0" presId="urn:microsoft.com/office/officeart/2005/8/layout/vList4#4"/>
    <dgm:cxn modelId="{84B98B2E-A632-40D2-B6DF-388D6F9EFD4C}" type="presParOf" srcId="{C35BC81B-2279-4202-BEC2-9037AF547336}" destId="{A0F08AD0-720E-4A32-A6A2-553ABF7CD136}" srcOrd="0" destOrd="0" presId="urn:microsoft.com/office/officeart/2005/8/layout/vList4#4"/>
    <dgm:cxn modelId="{9A3478F2-C069-4AAC-8098-0AD8773031BE}" type="presParOf" srcId="{C35BC81B-2279-4202-BEC2-9037AF547336}" destId="{6826E040-60BB-4FFB-9B71-418617067E7A}" srcOrd="1" destOrd="0" presId="urn:microsoft.com/office/officeart/2005/8/layout/vList4#4"/>
    <dgm:cxn modelId="{938A4501-7596-449E-A373-463E30566D72}" type="presParOf" srcId="{C35BC81B-2279-4202-BEC2-9037AF547336}" destId="{E97C6ADA-7849-481E-9243-6264C4A0FC0D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0D5E0B-DA1A-4967-8D9C-20C52F73B11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BA067-17DB-48AE-AEFF-B13C159E4A21}">
      <dgm:prSet phldrT="[Текст]"/>
      <dgm:spPr/>
      <dgm:t>
        <a:bodyPr/>
        <a:lstStyle/>
        <a:p>
          <a:r>
            <a:rPr lang="ru-RU" dirty="0" smtClean="0"/>
            <a:t>Модернизация систем теплоснабжения, холодильного оборудования</a:t>
          </a:r>
          <a:endParaRPr lang="ru-RU" dirty="0"/>
        </a:p>
      </dgm:t>
    </dgm:pt>
    <dgm:pt modelId="{F3A27F60-41C4-47EC-8D90-372D4129A272}" type="parTrans" cxnId="{303059E2-D682-49E3-A7E9-7346C3DB0C84}">
      <dgm:prSet/>
      <dgm:spPr/>
      <dgm:t>
        <a:bodyPr/>
        <a:lstStyle/>
        <a:p>
          <a:endParaRPr lang="ru-RU"/>
        </a:p>
      </dgm:t>
    </dgm:pt>
    <dgm:pt modelId="{D878488F-F9FC-49C3-B44E-9ECE6DEC1ED7}" type="sibTrans" cxnId="{303059E2-D682-49E3-A7E9-7346C3DB0C84}">
      <dgm:prSet/>
      <dgm:spPr/>
      <dgm:t>
        <a:bodyPr/>
        <a:lstStyle/>
        <a:p>
          <a:endParaRPr lang="ru-RU"/>
        </a:p>
      </dgm:t>
    </dgm:pt>
    <dgm:pt modelId="{33BFCB62-F91C-42B1-84F1-08DCD40B10F1}">
      <dgm:prSet phldrT="[Текст]"/>
      <dgm:spPr/>
      <dgm:t>
        <a:bodyPr/>
        <a:lstStyle/>
        <a:p>
          <a:r>
            <a:rPr lang="ru-RU" dirty="0" smtClean="0"/>
            <a:t>Строительство </a:t>
          </a:r>
          <a:r>
            <a:rPr lang="ru-RU" dirty="0" err="1" smtClean="0"/>
            <a:t>энергоцентров</a:t>
          </a:r>
          <a:r>
            <a:rPr lang="ru-RU" dirty="0" smtClean="0"/>
            <a:t>, систем </a:t>
          </a:r>
          <a:r>
            <a:rPr lang="ru-RU" dirty="0" err="1" smtClean="0"/>
            <a:t>когенерации</a:t>
          </a:r>
          <a:r>
            <a:rPr lang="ru-RU" dirty="0" smtClean="0"/>
            <a:t> электрической и тепловой энергии</a:t>
          </a:r>
          <a:endParaRPr lang="ru-RU" dirty="0"/>
        </a:p>
      </dgm:t>
    </dgm:pt>
    <dgm:pt modelId="{2638E9E0-2016-4810-9D35-939E6614D4BF}" type="parTrans" cxnId="{20B12C21-D8B8-4042-A502-1C6B76CF8086}">
      <dgm:prSet/>
      <dgm:spPr/>
      <dgm:t>
        <a:bodyPr/>
        <a:lstStyle/>
        <a:p>
          <a:endParaRPr lang="ru-RU"/>
        </a:p>
      </dgm:t>
    </dgm:pt>
    <dgm:pt modelId="{3F57C6B7-0E17-4DF5-9054-03FA1475080A}" type="sibTrans" cxnId="{20B12C21-D8B8-4042-A502-1C6B76CF8086}">
      <dgm:prSet/>
      <dgm:spPr/>
      <dgm:t>
        <a:bodyPr/>
        <a:lstStyle/>
        <a:p>
          <a:endParaRPr lang="ru-RU"/>
        </a:p>
      </dgm:t>
    </dgm:pt>
    <dgm:pt modelId="{63666549-B858-4363-A40E-6FF621EC2DA5}">
      <dgm:prSet phldrT="[Текст]"/>
      <dgm:spPr/>
      <dgm:t>
        <a:bodyPr/>
        <a:lstStyle/>
        <a:p>
          <a:r>
            <a:rPr lang="ru-RU" dirty="0" smtClean="0"/>
            <a:t>Повышение энергоэффективности производственных зданий и сооружений</a:t>
          </a:r>
        </a:p>
      </dgm:t>
    </dgm:pt>
    <dgm:pt modelId="{7928B295-2C74-46C7-96B2-E09FBF713A88}" type="parTrans" cxnId="{7EFB37A0-782E-4A3C-9772-5831FAA8263A}">
      <dgm:prSet/>
      <dgm:spPr/>
      <dgm:t>
        <a:bodyPr/>
        <a:lstStyle/>
        <a:p>
          <a:endParaRPr lang="ru-RU"/>
        </a:p>
      </dgm:t>
    </dgm:pt>
    <dgm:pt modelId="{56FB6084-CE4E-4245-BD89-A9382C81E831}" type="sibTrans" cxnId="{7EFB37A0-782E-4A3C-9772-5831FAA8263A}">
      <dgm:prSet/>
      <dgm:spPr/>
      <dgm:t>
        <a:bodyPr/>
        <a:lstStyle/>
        <a:p>
          <a:endParaRPr lang="ru-RU"/>
        </a:p>
      </dgm:t>
    </dgm:pt>
    <dgm:pt modelId="{E9F93B41-19C5-4176-942E-D1289D06C376}">
      <dgm:prSet phldrT="[Текст]"/>
      <dgm:spPr/>
      <dgm:t>
        <a:bodyPr/>
        <a:lstStyle/>
        <a:p>
          <a:r>
            <a:rPr lang="ru-RU" dirty="0" err="1" smtClean="0"/>
            <a:t>Энергоменеджмент</a:t>
          </a:r>
          <a:endParaRPr lang="ru-RU" dirty="0" smtClean="0"/>
        </a:p>
        <a:p>
          <a:r>
            <a:rPr lang="ru-RU" dirty="0" smtClean="0"/>
            <a:t>Оптимизация структуры управления </a:t>
          </a:r>
          <a:r>
            <a:rPr lang="ru-RU" dirty="0" err="1" smtClean="0"/>
            <a:t>энергозатратами</a:t>
          </a:r>
          <a:r>
            <a:rPr lang="ru-RU" dirty="0" smtClean="0"/>
            <a:t> предприятия</a:t>
          </a:r>
        </a:p>
      </dgm:t>
    </dgm:pt>
    <dgm:pt modelId="{C77BBD31-6A78-4785-A4EC-69CF6672AB92}" type="parTrans" cxnId="{96A6CF1B-5AD1-4179-95D6-819AB4D872B8}">
      <dgm:prSet/>
      <dgm:spPr/>
      <dgm:t>
        <a:bodyPr/>
        <a:lstStyle/>
        <a:p>
          <a:endParaRPr lang="ru-RU"/>
        </a:p>
      </dgm:t>
    </dgm:pt>
    <dgm:pt modelId="{9CC32593-D516-48D1-A56E-294F803F4531}" type="sibTrans" cxnId="{96A6CF1B-5AD1-4179-95D6-819AB4D872B8}">
      <dgm:prSet/>
      <dgm:spPr/>
      <dgm:t>
        <a:bodyPr/>
        <a:lstStyle/>
        <a:p>
          <a:endParaRPr lang="ru-RU"/>
        </a:p>
      </dgm:t>
    </dgm:pt>
    <dgm:pt modelId="{A566E977-E65E-48B2-B5C7-D84BC10AF02B}" type="pres">
      <dgm:prSet presAssocID="{270D5E0B-DA1A-4967-8D9C-20C52F73B1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196DC3-12CC-4B10-BC7A-088048013567}" type="pres">
      <dgm:prSet presAssocID="{0D7BA067-17DB-48AE-AEFF-B13C159E4A21}" presName="comp" presStyleCnt="0"/>
      <dgm:spPr/>
    </dgm:pt>
    <dgm:pt modelId="{A4FF0748-8EAF-4AB8-BD04-51A9043838ED}" type="pres">
      <dgm:prSet presAssocID="{0D7BA067-17DB-48AE-AEFF-B13C159E4A21}" presName="box" presStyleLbl="node1" presStyleIdx="0" presStyleCnt="4"/>
      <dgm:spPr/>
      <dgm:t>
        <a:bodyPr/>
        <a:lstStyle/>
        <a:p>
          <a:endParaRPr lang="ru-RU"/>
        </a:p>
      </dgm:t>
    </dgm:pt>
    <dgm:pt modelId="{FF42018D-1DBD-4BCE-BF40-B613BAB0BD72}" type="pres">
      <dgm:prSet presAssocID="{0D7BA067-17DB-48AE-AEFF-B13C159E4A21}" presName="img" presStyleLbl="fgImgPlace1" presStyleIdx="0" presStyleCnt="4" custScaleX="833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F6635D-C7CF-4269-89C3-FCD07E1CD076}" type="pres">
      <dgm:prSet presAssocID="{0D7BA067-17DB-48AE-AEFF-B13C159E4A2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44DAD-8E1A-43F6-89A1-C20CCB936A94}" type="pres">
      <dgm:prSet presAssocID="{D878488F-F9FC-49C3-B44E-9ECE6DEC1ED7}" presName="spacer" presStyleCnt="0"/>
      <dgm:spPr/>
    </dgm:pt>
    <dgm:pt modelId="{C35BC81B-2279-4202-BEC2-9037AF547336}" type="pres">
      <dgm:prSet presAssocID="{33BFCB62-F91C-42B1-84F1-08DCD40B10F1}" presName="comp" presStyleCnt="0"/>
      <dgm:spPr/>
    </dgm:pt>
    <dgm:pt modelId="{A0F08AD0-720E-4A32-A6A2-553ABF7CD136}" type="pres">
      <dgm:prSet presAssocID="{33BFCB62-F91C-42B1-84F1-08DCD40B10F1}" presName="box" presStyleLbl="node1" presStyleIdx="1" presStyleCnt="4"/>
      <dgm:spPr/>
      <dgm:t>
        <a:bodyPr/>
        <a:lstStyle/>
        <a:p>
          <a:endParaRPr lang="ru-RU"/>
        </a:p>
      </dgm:t>
    </dgm:pt>
    <dgm:pt modelId="{6826E040-60BB-4FFB-9B71-418617067E7A}" type="pres">
      <dgm:prSet presAssocID="{33BFCB62-F91C-42B1-84F1-08DCD40B10F1}" presName="img" presStyleLbl="fgImgPlace1" presStyleIdx="1" presStyleCnt="4" custScaleX="833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C6ADA-7849-481E-9243-6264C4A0FC0D}" type="pres">
      <dgm:prSet presAssocID="{33BFCB62-F91C-42B1-84F1-08DCD40B10F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4E6F7-063A-43AA-8EC8-37203D7E74FB}" type="pres">
      <dgm:prSet presAssocID="{3F57C6B7-0E17-4DF5-9054-03FA1475080A}" presName="spacer" presStyleCnt="0"/>
      <dgm:spPr/>
    </dgm:pt>
    <dgm:pt modelId="{1AB1D062-05FE-4ACC-8333-B0A5B558C94B}" type="pres">
      <dgm:prSet presAssocID="{63666549-B858-4363-A40E-6FF621EC2DA5}" presName="comp" presStyleCnt="0"/>
      <dgm:spPr/>
    </dgm:pt>
    <dgm:pt modelId="{B7A14A05-F938-4329-A88A-D91A42CD7894}" type="pres">
      <dgm:prSet presAssocID="{63666549-B858-4363-A40E-6FF621EC2DA5}" presName="box" presStyleLbl="node1" presStyleIdx="2" presStyleCnt="4"/>
      <dgm:spPr/>
      <dgm:t>
        <a:bodyPr/>
        <a:lstStyle/>
        <a:p>
          <a:endParaRPr lang="ru-RU"/>
        </a:p>
      </dgm:t>
    </dgm:pt>
    <dgm:pt modelId="{BABE04D1-CDB3-4E1E-B4E8-234A9687823E}" type="pres">
      <dgm:prSet presAssocID="{63666549-B858-4363-A40E-6FF621EC2DA5}" presName="img" presStyleLbl="fgImgPlace1" presStyleIdx="2" presStyleCnt="4" custScaleX="832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F396383-A6A3-4471-816C-D0532D1612F6}" type="pres">
      <dgm:prSet presAssocID="{63666549-B858-4363-A40E-6FF621EC2D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2A32-D761-4A28-AC7A-99AE2554F1E6}" type="pres">
      <dgm:prSet presAssocID="{56FB6084-CE4E-4245-BD89-A9382C81E831}" presName="spacer" presStyleCnt="0"/>
      <dgm:spPr/>
    </dgm:pt>
    <dgm:pt modelId="{4EDD8033-BFD1-4F51-9073-242A63F25EF8}" type="pres">
      <dgm:prSet presAssocID="{E9F93B41-19C5-4176-942E-D1289D06C376}" presName="comp" presStyleCnt="0"/>
      <dgm:spPr/>
    </dgm:pt>
    <dgm:pt modelId="{9B3E0EF2-C6F7-422D-95AB-C9EA01C8B6AB}" type="pres">
      <dgm:prSet presAssocID="{E9F93B41-19C5-4176-942E-D1289D06C376}" presName="box" presStyleLbl="node1" presStyleIdx="3" presStyleCnt="4"/>
      <dgm:spPr/>
      <dgm:t>
        <a:bodyPr/>
        <a:lstStyle/>
        <a:p>
          <a:endParaRPr lang="ru-RU"/>
        </a:p>
      </dgm:t>
    </dgm:pt>
    <dgm:pt modelId="{F267FBA6-B3F3-4458-8C85-BBDB324668C0}" type="pres">
      <dgm:prSet presAssocID="{E9F93B41-19C5-4176-942E-D1289D06C376}" presName="img" presStyleLbl="fgImgPlace1" presStyleIdx="3" presStyleCnt="4" custScaleX="86946" custLinFactNeighborX="1829" custLinFactNeighborY="-243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C4CE06B-874B-4260-A6B3-F44958E9C88F}" type="pres">
      <dgm:prSet presAssocID="{E9F93B41-19C5-4176-942E-D1289D06C3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AC8E8-05F4-42E8-94A0-15C37B5816C6}" type="presOf" srcId="{33BFCB62-F91C-42B1-84F1-08DCD40B10F1}" destId="{A0F08AD0-720E-4A32-A6A2-553ABF7CD136}" srcOrd="0" destOrd="0" presId="urn:microsoft.com/office/officeart/2005/8/layout/vList4#1"/>
    <dgm:cxn modelId="{F3030C27-39B7-4A91-99B8-024CD17B52F6}" type="presOf" srcId="{63666549-B858-4363-A40E-6FF621EC2DA5}" destId="{B7A14A05-F938-4329-A88A-D91A42CD7894}" srcOrd="0" destOrd="0" presId="urn:microsoft.com/office/officeart/2005/8/layout/vList4#1"/>
    <dgm:cxn modelId="{303059E2-D682-49E3-A7E9-7346C3DB0C84}" srcId="{270D5E0B-DA1A-4967-8D9C-20C52F73B11B}" destId="{0D7BA067-17DB-48AE-AEFF-B13C159E4A21}" srcOrd="0" destOrd="0" parTransId="{F3A27F60-41C4-47EC-8D90-372D4129A272}" sibTransId="{D878488F-F9FC-49C3-B44E-9ECE6DEC1ED7}"/>
    <dgm:cxn modelId="{7F34CE3A-0243-45F0-86EB-FD6909515FB2}" type="presOf" srcId="{33BFCB62-F91C-42B1-84F1-08DCD40B10F1}" destId="{E97C6ADA-7849-481E-9243-6264C4A0FC0D}" srcOrd="1" destOrd="0" presId="urn:microsoft.com/office/officeart/2005/8/layout/vList4#1"/>
    <dgm:cxn modelId="{A756E303-A604-4AD8-BA18-49645F15DC6B}" type="presOf" srcId="{E9F93B41-19C5-4176-942E-D1289D06C376}" destId="{9B3E0EF2-C6F7-422D-95AB-C9EA01C8B6AB}" srcOrd="0" destOrd="0" presId="urn:microsoft.com/office/officeart/2005/8/layout/vList4#1"/>
    <dgm:cxn modelId="{97A22EA8-5704-43D0-8B7E-2082BC652844}" type="presOf" srcId="{270D5E0B-DA1A-4967-8D9C-20C52F73B11B}" destId="{A566E977-E65E-48B2-B5C7-D84BC10AF02B}" srcOrd="0" destOrd="0" presId="urn:microsoft.com/office/officeart/2005/8/layout/vList4#1"/>
    <dgm:cxn modelId="{2C504ACE-0BCF-4E9E-BDFA-DEA7AB40FFD2}" type="presOf" srcId="{E9F93B41-19C5-4176-942E-D1289D06C376}" destId="{FC4CE06B-874B-4260-A6B3-F44958E9C88F}" srcOrd="1" destOrd="0" presId="urn:microsoft.com/office/officeart/2005/8/layout/vList4#1"/>
    <dgm:cxn modelId="{56304FE3-C544-4DE5-8886-DFF5B3297F2A}" type="presOf" srcId="{0D7BA067-17DB-48AE-AEFF-B13C159E4A21}" destId="{A7F6635D-C7CF-4269-89C3-FCD07E1CD076}" srcOrd="1" destOrd="0" presId="urn:microsoft.com/office/officeart/2005/8/layout/vList4#1"/>
    <dgm:cxn modelId="{96A6CF1B-5AD1-4179-95D6-819AB4D872B8}" srcId="{270D5E0B-DA1A-4967-8D9C-20C52F73B11B}" destId="{E9F93B41-19C5-4176-942E-D1289D06C376}" srcOrd="3" destOrd="0" parTransId="{C77BBD31-6A78-4785-A4EC-69CF6672AB92}" sibTransId="{9CC32593-D516-48D1-A56E-294F803F4531}"/>
    <dgm:cxn modelId="{A282F8C5-A54D-4E30-9C16-E89E8CAF1CB0}" type="presOf" srcId="{63666549-B858-4363-A40E-6FF621EC2DA5}" destId="{DF396383-A6A3-4471-816C-D0532D1612F6}" srcOrd="1" destOrd="0" presId="urn:microsoft.com/office/officeart/2005/8/layout/vList4#1"/>
    <dgm:cxn modelId="{7EFB37A0-782E-4A3C-9772-5831FAA8263A}" srcId="{270D5E0B-DA1A-4967-8D9C-20C52F73B11B}" destId="{63666549-B858-4363-A40E-6FF621EC2DA5}" srcOrd="2" destOrd="0" parTransId="{7928B295-2C74-46C7-96B2-E09FBF713A88}" sibTransId="{56FB6084-CE4E-4245-BD89-A9382C81E831}"/>
    <dgm:cxn modelId="{20B12C21-D8B8-4042-A502-1C6B76CF8086}" srcId="{270D5E0B-DA1A-4967-8D9C-20C52F73B11B}" destId="{33BFCB62-F91C-42B1-84F1-08DCD40B10F1}" srcOrd="1" destOrd="0" parTransId="{2638E9E0-2016-4810-9D35-939E6614D4BF}" sibTransId="{3F57C6B7-0E17-4DF5-9054-03FA1475080A}"/>
    <dgm:cxn modelId="{7A83C63F-DA7B-45D4-8A3C-1C033A5F87B8}" type="presOf" srcId="{0D7BA067-17DB-48AE-AEFF-B13C159E4A21}" destId="{A4FF0748-8EAF-4AB8-BD04-51A9043838ED}" srcOrd="0" destOrd="0" presId="urn:microsoft.com/office/officeart/2005/8/layout/vList4#1"/>
    <dgm:cxn modelId="{33EE4043-E3CE-4629-94D7-646391C2FD9D}" type="presParOf" srcId="{A566E977-E65E-48B2-B5C7-D84BC10AF02B}" destId="{2F196DC3-12CC-4B10-BC7A-088048013567}" srcOrd="0" destOrd="0" presId="urn:microsoft.com/office/officeart/2005/8/layout/vList4#1"/>
    <dgm:cxn modelId="{668B3F0D-48E2-4041-BEC0-5D67BC7B47B1}" type="presParOf" srcId="{2F196DC3-12CC-4B10-BC7A-088048013567}" destId="{A4FF0748-8EAF-4AB8-BD04-51A9043838ED}" srcOrd="0" destOrd="0" presId="urn:microsoft.com/office/officeart/2005/8/layout/vList4#1"/>
    <dgm:cxn modelId="{4BF1CEF7-575C-4297-A4B1-F993E3654285}" type="presParOf" srcId="{2F196DC3-12CC-4B10-BC7A-088048013567}" destId="{FF42018D-1DBD-4BCE-BF40-B613BAB0BD72}" srcOrd="1" destOrd="0" presId="urn:microsoft.com/office/officeart/2005/8/layout/vList4#1"/>
    <dgm:cxn modelId="{6999BB8E-A401-4156-86D8-5CA59CEDA841}" type="presParOf" srcId="{2F196DC3-12CC-4B10-BC7A-088048013567}" destId="{A7F6635D-C7CF-4269-89C3-FCD07E1CD076}" srcOrd="2" destOrd="0" presId="urn:microsoft.com/office/officeart/2005/8/layout/vList4#1"/>
    <dgm:cxn modelId="{7339E64E-CD7B-4DDA-B614-55570E4B4506}" type="presParOf" srcId="{A566E977-E65E-48B2-B5C7-D84BC10AF02B}" destId="{AE744DAD-8E1A-43F6-89A1-C20CCB936A94}" srcOrd="1" destOrd="0" presId="urn:microsoft.com/office/officeart/2005/8/layout/vList4#1"/>
    <dgm:cxn modelId="{4243351C-381E-4110-8E6A-2D932C4D71EC}" type="presParOf" srcId="{A566E977-E65E-48B2-B5C7-D84BC10AF02B}" destId="{C35BC81B-2279-4202-BEC2-9037AF547336}" srcOrd="2" destOrd="0" presId="urn:microsoft.com/office/officeart/2005/8/layout/vList4#1"/>
    <dgm:cxn modelId="{92513E45-E610-4FA4-A3A3-AE14D1BD730D}" type="presParOf" srcId="{C35BC81B-2279-4202-BEC2-9037AF547336}" destId="{A0F08AD0-720E-4A32-A6A2-553ABF7CD136}" srcOrd="0" destOrd="0" presId="urn:microsoft.com/office/officeart/2005/8/layout/vList4#1"/>
    <dgm:cxn modelId="{CA96EC6B-20B7-417A-80FD-1C0C29E1F3D5}" type="presParOf" srcId="{C35BC81B-2279-4202-BEC2-9037AF547336}" destId="{6826E040-60BB-4FFB-9B71-418617067E7A}" srcOrd="1" destOrd="0" presId="urn:microsoft.com/office/officeart/2005/8/layout/vList4#1"/>
    <dgm:cxn modelId="{8B8B5498-F938-4CB3-B469-E42DF10F1F0E}" type="presParOf" srcId="{C35BC81B-2279-4202-BEC2-9037AF547336}" destId="{E97C6ADA-7849-481E-9243-6264C4A0FC0D}" srcOrd="2" destOrd="0" presId="urn:microsoft.com/office/officeart/2005/8/layout/vList4#1"/>
    <dgm:cxn modelId="{6A7010E1-D10F-4820-8C9C-040C7A7DF399}" type="presParOf" srcId="{A566E977-E65E-48B2-B5C7-D84BC10AF02B}" destId="{6CC4E6F7-063A-43AA-8EC8-37203D7E74FB}" srcOrd="3" destOrd="0" presId="urn:microsoft.com/office/officeart/2005/8/layout/vList4#1"/>
    <dgm:cxn modelId="{36DC3917-FB05-4E22-A526-88ECD7BD5738}" type="presParOf" srcId="{A566E977-E65E-48B2-B5C7-D84BC10AF02B}" destId="{1AB1D062-05FE-4ACC-8333-B0A5B558C94B}" srcOrd="4" destOrd="0" presId="urn:microsoft.com/office/officeart/2005/8/layout/vList4#1"/>
    <dgm:cxn modelId="{BA10CCC3-4F6F-4820-B1A8-51D748148AD6}" type="presParOf" srcId="{1AB1D062-05FE-4ACC-8333-B0A5B558C94B}" destId="{B7A14A05-F938-4329-A88A-D91A42CD7894}" srcOrd="0" destOrd="0" presId="urn:microsoft.com/office/officeart/2005/8/layout/vList4#1"/>
    <dgm:cxn modelId="{945AC001-EF8E-4999-A064-2924A0E71A8B}" type="presParOf" srcId="{1AB1D062-05FE-4ACC-8333-B0A5B558C94B}" destId="{BABE04D1-CDB3-4E1E-B4E8-234A9687823E}" srcOrd="1" destOrd="0" presId="urn:microsoft.com/office/officeart/2005/8/layout/vList4#1"/>
    <dgm:cxn modelId="{7F910873-8E56-4914-8BFC-F108399BFAE0}" type="presParOf" srcId="{1AB1D062-05FE-4ACC-8333-B0A5B558C94B}" destId="{DF396383-A6A3-4471-816C-D0532D1612F6}" srcOrd="2" destOrd="0" presId="urn:microsoft.com/office/officeart/2005/8/layout/vList4#1"/>
    <dgm:cxn modelId="{A94747DF-950B-471C-8477-8644E57925C9}" type="presParOf" srcId="{A566E977-E65E-48B2-B5C7-D84BC10AF02B}" destId="{B5942A32-D761-4A28-AC7A-99AE2554F1E6}" srcOrd="5" destOrd="0" presId="urn:microsoft.com/office/officeart/2005/8/layout/vList4#1"/>
    <dgm:cxn modelId="{408FFC1E-EA8F-498D-9EA0-FD75BFCBA4D0}" type="presParOf" srcId="{A566E977-E65E-48B2-B5C7-D84BC10AF02B}" destId="{4EDD8033-BFD1-4F51-9073-242A63F25EF8}" srcOrd="6" destOrd="0" presId="urn:microsoft.com/office/officeart/2005/8/layout/vList4#1"/>
    <dgm:cxn modelId="{EF2CCFBC-F521-4777-B1E2-D8D74DA8DAE9}" type="presParOf" srcId="{4EDD8033-BFD1-4F51-9073-242A63F25EF8}" destId="{9B3E0EF2-C6F7-422D-95AB-C9EA01C8B6AB}" srcOrd="0" destOrd="0" presId="urn:microsoft.com/office/officeart/2005/8/layout/vList4#1"/>
    <dgm:cxn modelId="{A341B83C-7DC0-4EAC-B3C5-5AF0D2600622}" type="presParOf" srcId="{4EDD8033-BFD1-4F51-9073-242A63F25EF8}" destId="{F267FBA6-B3F3-4458-8C85-BBDB324668C0}" srcOrd="1" destOrd="0" presId="urn:microsoft.com/office/officeart/2005/8/layout/vList4#1"/>
    <dgm:cxn modelId="{17F6698B-CF67-4544-A460-8FE383BA0E30}" type="presParOf" srcId="{4EDD8033-BFD1-4F51-9073-242A63F25EF8}" destId="{FC4CE06B-874B-4260-A6B3-F44958E9C88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3B555-E822-4E74-87B2-0970EC314C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EF4436-4D96-4DE4-B868-2F5A4208FAE7}">
      <dgm:prSet phldrT="[Текст]" custT="1"/>
      <dgm:spPr/>
      <dgm:t>
        <a:bodyPr/>
        <a:lstStyle/>
        <a:p>
          <a:r>
            <a:rPr lang="ru-RU" sz="1600" b="1" dirty="0" smtClean="0"/>
            <a:t>Подготовка технико-коммерческого предложения</a:t>
          </a:r>
          <a:endParaRPr lang="ru-RU" sz="1600" b="1" dirty="0"/>
        </a:p>
      </dgm:t>
    </dgm:pt>
    <dgm:pt modelId="{42793E28-E09C-4FEF-809E-D12AE250D546}" type="parTrans" cxnId="{7207F1E0-F234-4C55-8308-E741D5A168E1}">
      <dgm:prSet/>
      <dgm:spPr/>
      <dgm:t>
        <a:bodyPr/>
        <a:lstStyle/>
        <a:p>
          <a:endParaRPr lang="ru-RU"/>
        </a:p>
      </dgm:t>
    </dgm:pt>
    <dgm:pt modelId="{98FB1F0C-1FA6-4525-BCC5-8C992DA801B1}" type="sibTrans" cxnId="{7207F1E0-F234-4C55-8308-E741D5A168E1}">
      <dgm:prSet/>
      <dgm:spPr/>
      <dgm:t>
        <a:bodyPr/>
        <a:lstStyle/>
        <a:p>
          <a:endParaRPr lang="ru-RU"/>
        </a:p>
      </dgm:t>
    </dgm:pt>
    <dgm:pt modelId="{3BECBBF6-1C41-40D2-8513-88F3AEB34C36}">
      <dgm:prSet phldrT="[Текст]" custT="1"/>
      <dgm:spPr/>
      <dgm:t>
        <a:bodyPr/>
        <a:lstStyle/>
        <a:p>
          <a:r>
            <a:rPr lang="ru-RU" sz="1600" b="1" dirty="0" smtClean="0"/>
            <a:t>Конкурсные процедуры по выбору ЭСКО (если необходимо)</a:t>
          </a:r>
          <a:endParaRPr lang="ru-RU" sz="1600" b="1" dirty="0"/>
        </a:p>
      </dgm:t>
    </dgm:pt>
    <dgm:pt modelId="{E6B988F0-A056-42A3-BCC4-442348921BAD}" type="parTrans" cxnId="{5ECC8E73-A8BE-4EC1-950A-8204EE738EF1}">
      <dgm:prSet/>
      <dgm:spPr/>
      <dgm:t>
        <a:bodyPr/>
        <a:lstStyle/>
        <a:p>
          <a:endParaRPr lang="ru-RU"/>
        </a:p>
      </dgm:t>
    </dgm:pt>
    <dgm:pt modelId="{2FE2D058-24C2-4FA9-8DEA-C3E6E42EBA18}" type="sibTrans" cxnId="{5ECC8E73-A8BE-4EC1-950A-8204EE738EF1}">
      <dgm:prSet/>
      <dgm:spPr/>
      <dgm:t>
        <a:bodyPr/>
        <a:lstStyle/>
        <a:p>
          <a:endParaRPr lang="ru-RU"/>
        </a:p>
      </dgm:t>
    </dgm:pt>
    <dgm:pt modelId="{0926CD0E-5CE1-449A-BF0E-3CEA8CD2500C}">
      <dgm:prSet phldrT="[Текст]" custT="1"/>
      <dgm:spPr/>
      <dgm:t>
        <a:bodyPr/>
        <a:lstStyle/>
        <a:p>
          <a:r>
            <a:rPr lang="ru-RU" sz="1600" b="1" dirty="0" smtClean="0"/>
            <a:t>Мониторинг и возврат инвестиций</a:t>
          </a:r>
          <a:endParaRPr lang="ru-RU" sz="1600" b="1" dirty="0"/>
        </a:p>
      </dgm:t>
    </dgm:pt>
    <dgm:pt modelId="{399096E7-78DB-4A36-8814-FA7598C4021B}" type="parTrans" cxnId="{4754D092-F462-402B-913C-C79573967D5A}">
      <dgm:prSet/>
      <dgm:spPr/>
      <dgm:t>
        <a:bodyPr/>
        <a:lstStyle/>
        <a:p>
          <a:endParaRPr lang="ru-RU"/>
        </a:p>
      </dgm:t>
    </dgm:pt>
    <dgm:pt modelId="{8472345F-729F-4736-8908-C499473B8B7D}" type="sibTrans" cxnId="{4754D092-F462-402B-913C-C79573967D5A}">
      <dgm:prSet/>
      <dgm:spPr/>
      <dgm:t>
        <a:bodyPr/>
        <a:lstStyle/>
        <a:p>
          <a:endParaRPr lang="ru-RU"/>
        </a:p>
      </dgm:t>
    </dgm:pt>
    <dgm:pt modelId="{F98ADECB-4625-496B-A157-0BB5C77EEF1C}">
      <dgm:prSet phldrT="[Текст]" custT="1"/>
      <dgm:spPr/>
      <dgm:t>
        <a:bodyPr/>
        <a:lstStyle/>
        <a:p>
          <a:r>
            <a:rPr lang="ru-RU" sz="1600" b="1" dirty="0" smtClean="0"/>
            <a:t>Заключение договора</a:t>
          </a:r>
          <a:r>
            <a:rPr lang="en-US" sz="1600" b="1" dirty="0" smtClean="0"/>
            <a:t> c </a:t>
          </a:r>
          <a:r>
            <a:rPr lang="ru-RU" sz="1600" b="1" dirty="0" smtClean="0"/>
            <a:t>ЭСКО</a:t>
          </a:r>
          <a:endParaRPr lang="ru-RU" sz="1600" b="1" dirty="0"/>
        </a:p>
      </dgm:t>
    </dgm:pt>
    <dgm:pt modelId="{634AF90F-D4D8-4148-9E60-E93B9D114D1B}" type="sibTrans" cxnId="{6EFE7139-069D-4D7E-A119-8D4B9BB5D6F8}">
      <dgm:prSet/>
      <dgm:spPr/>
      <dgm:t>
        <a:bodyPr/>
        <a:lstStyle/>
        <a:p>
          <a:endParaRPr lang="ru-RU"/>
        </a:p>
      </dgm:t>
    </dgm:pt>
    <dgm:pt modelId="{A486E203-AF80-4099-AA2F-F2C84EF24BBB}" type="parTrans" cxnId="{6EFE7139-069D-4D7E-A119-8D4B9BB5D6F8}">
      <dgm:prSet/>
      <dgm:spPr/>
      <dgm:t>
        <a:bodyPr/>
        <a:lstStyle/>
        <a:p>
          <a:endParaRPr lang="ru-RU"/>
        </a:p>
      </dgm:t>
    </dgm:pt>
    <dgm:pt modelId="{DC9207BC-C57B-4CA2-B20E-2807A398ADB0}">
      <dgm:prSet phldrT="[Текст]" custT="1"/>
      <dgm:spPr/>
      <dgm:t>
        <a:bodyPr/>
        <a:lstStyle/>
        <a:p>
          <a:r>
            <a:rPr lang="ru-RU" sz="1600" b="1" dirty="0" smtClean="0"/>
            <a:t>Проектные работы</a:t>
          </a:r>
          <a:endParaRPr lang="ru-RU" sz="1600" b="1" dirty="0"/>
        </a:p>
      </dgm:t>
    </dgm:pt>
    <dgm:pt modelId="{51228FDD-D984-4C02-AF3E-C6B908662BEF}" type="parTrans" cxnId="{D4F0A346-54F0-4815-9AC5-DBBAE4D12BC7}">
      <dgm:prSet/>
      <dgm:spPr/>
      <dgm:t>
        <a:bodyPr/>
        <a:lstStyle/>
        <a:p>
          <a:endParaRPr lang="ru-RU"/>
        </a:p>
      </dgm:t>
    </dgm:pt>
    <dgm:pt modelId="{17357922-17FB-45BD-A825-CCEE9C018867}" type="sibTrans" cxnId="{D4F0A346-54F0-4815-9AC5-DBBAE4D12BC7}">
      <dgm:prSet/>
      <dgm:spPr/>
      <dgm:t>
        <a:bodyPr/>
        <a:lstStyle/>
        <a:p>
          <a:endParaRPr lang="ru-RU"/>
        </a:p>
      </dgm:t>
    </dgm:pt>
    <dgm:pt modelId="{790C7A58-7A9A-417A-ABB4-04B0CB4827DE}">
      <dgm:prSet phldrT="[Текст]" custT="1"/>
      <dgm:spPr/>
      <dgm:t>
        <a:bodyPr/>
        <a:lstStyle/>
        <a:p>
          <a:r>
            <a:rPr lang="ru-RU" sz="1600" b="1" dirty="0" smtClean="0"/>
            <a:t>Строительно-монтажные работы</a:t>
          </a:r>
          <a:endParaRPr lang="ru-RU" sz="1600" b="1" dirty="0"/>
        </a:p>
      </dgm:t>
    </dgm:pt>
    <dgm:pt modelId="{D1EE3700-D8F2-41F1-97B5-ABC17147066A}" type="parTrans" cxnId="{26C7E8EB-F1B2-4687-B0B8-063F188E52E8}">
      <dgm:prSet/>
      <dgm:spPr/>
      <dgm:t>
        <a:bodyPr/>
        <a:lstStyle/>
        <a:p>
          <a:endParaRPr lang="ru-RU"/>
        </a:p>
      </dgm:t>
    </dgm:pt>
    <dgm:pt modelId="{50E3E38E-C60C-47E2-8A96-043C03347323}" type="sibTrans" cxnId="{26C7E8EB-F1B2-4687-B0B8-063F188E52E8}">
      <dgm:prSet/>
      <dgm:spPr/>
      <dgm:t>
        <a:bodyPr/>
        <a:lstStyle/>
        <a:p>
          <a:endParaRPr lang="ru-RU"/>
        </a:p>
      </dgm:t>
    </dgm:pt>
    <dgm:pt modelId="{B0A19EB4-B14E-4E72-ACB7-6B9C3ADD2918}">
      <dgm:prSet phldrT="[Текст]" custT="1"/>
      <dgm:spPr/>
      <dgm:t>
        <a:bodyPr/>
        <a:lstStyle/>
        <a:p>
          <a:r>
            <a:rPr lang="ru-RU" sz="1600" b="1" dirty="0" smtClean="0"/>
            <a:t>Финансирование инвестиционных затрат</a:t>
          </a:r>
          <a:endParaRPr lang="ru-RU" sz="1600" b="1" dirty="0"/>
        </a:p>
      </dgm:t>
    </dgm:pt>
    <dgm:pt modelId="{657A8774-EAEC-4537-92FA-14D77DE00D29}" type="parTrans" cxnId="{7B233B37-BEA2-45BB-A4EE-0D8C169596EB}">
      <dgm:prSet/>
      <dgm:spPr/>
      <dgm:t>
        <a:bodyPr/>
        <a:lstStyle/>
        <a:p>
          <a:endParaRPr lang="ru-RU"/>
        </a:p>
      </dgm:t>
    </dgm:pt>
    <dgm:pt modelId="{21875728-BBF3-42B7-8B8E-6B244EAE127D}" type="sibTrans" cxnId="{7B233B37-BEA2-45BB-A4EE-0D8C169596EB}">
      <dgm:prSet/>
      <dgm:spPr/>
      <dgm:t>
        <a:bodyPr/>
        <a:lstStyle/>
        <a:p>
          <a:endParaRPr lang="ru-RU"/>
        </a:p>
      </dgm:t>
    </dgm:pt>
    <dgm:pt modelId="{959146B7-BDFD-436B-8964-2EC15A4D3A82}">
      <dgm:prSet phldrT="[Текст]" custT="1"/>
      <dgm:spPr/>
      <dgm:t>
        <a:bodyPr/>
        <a:lstStyle/>
        <a:p>
          <a:r>
            <a:rPr lang="ru-RU" sz="1600" b="1" dirty="0" smtClean="0"/>
            <a:t>Конкурсные процедуры по выбору подрядчиков</a:t>
          </a:r>
          <a:endParaRPr lang="ru-RU" sz="1600" b="1" dirty="0"/>
        </a:p>
      </dgm:t>
    </dgm:pt>
    <dgm:pt modelId="{57630E14-610F-4DEA-AB03-02F6E52E03F8}" type="parTrans" cxnId="{453314E9-9A7C-499A-A60D-6C04120C4C13}">
      <dgm:prSet/>
      <dgm:spPr/>
      <dgm:t>
        <a:bodyPr/>
        <a:lstStyle/>
        <a:p>
          <a:endParaRPr lang="ru-RU"/>
        </a:p>
      </dgm:t>
    </dgm:pt>
    <dgm:pt modelId="{32D92EC5-7B26-4835-B68F-5C95FA56361D}" type="sibTrans" cxnId="{453314E9-9A7C-499A-A60D-6C04120C4C13}">
      <dgm:prSet/>
      <dgm:spPr/>
      <dgm:t>
        <a:bodyPr/>
        <a:lstStyle/>
        <a:p>
          <a:endParaRPr lang="ru-RU"/>
        </a:p>
      </dgm:t>
    </dgm:pt>
    <dgm:pt modelId="{8B040275-3023-405C-9984-0EA2FC98D793}">
      <dgm:prSet phldrT="[Текст]" custT="1"/>
      <dgm:spPr/>
      <dgm:t>
        <a:bodyPr/>
        <a:lstStyle/>
        <a:p>
          <a:r>
            <a:rPr lang="ru-RU" sz="1600" b="1" dirty="0" smtClean="0"/>
            <a:t>Сбор исходной информации</a:t>
          </a:r>
          <a:endParaRPr lang="ru-RU" sz="1600" b="1" dirty="0"/>
        </a:p>
      </dgm:t>
    </dgm:pt>
    <dgm:pt modelId="{2B157A66-DE29-40BD-A884-56A2B1911372}" type="sibTrans" cxnId="{0277038E-9BDE-4ACA-9B0D-701D79DC9705}">
      <dgm:prSet/>
      <dgm:spPr/>
      <dgm:t>
        <a:bodyPr/>
        <a:lstStyle/>
        <a:p>
          <a:endParaRPr lang="ru-RU"/>
        </a:p>
      </dgm:t>
    </dgm:pt>
    <dgm:pt modelId="{F469C723-65E0-4EED-AF6B-047BE2256D84}" type="parTrans" cxnId="{0277038E-9BDE-4ACA-9B0D-701D79DC9705}">
      <dgm:prSet/>
      <dgm:spPr/>
      <dgm:t>
        <a:bodyPr/>
        <a:lstStyle/>
        <a:p>
          <a:endParaRPr lang="ru-RU"/>
        </a:p>
      </dgm:t>
    </dgm:pt>
    <dgm:pt modelId="{875B8481-502F-4A08-9100-8E467D37417A}" type="pres">
      <dgm:prSet presAssocID="{D0D3B555-E822-4E74-87B2-0970EC314C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D7752-65B8-4FC6-9DB4-1DF9D50B1CEB}" type="pres">
      <dgm:prSet presAssocID="{8B040275-3023-405C-9984-0EA2FC98D793}" presName="parentLin" presStyleCnt="0"/>
      <dgm:spPr/>
    </dgm:pt>
    <dgm:pt modelId="{BAA5563B-0070-4387-9B6F-C151193DFB7B}" type="pres">
      <dgm:prSet presAssocID="{8B040275-3023-405C-9984-0EA2FC98D793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3031ABD-6096-4C54-84A6-F9EE263C27E6}" type="pres">
      <dgm:prSet presAssocID="{8B040275-3023-405C-9984-0EA2FC98D79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253A4-D1AF-4913-8C07-88AA6D11714C}" type="pres">
      <dgm:prSet presAssocID="{8B040275-3023-405C-9984-0EA2FC98D793}" presName="negativeSpace" presStyleCnt="0"/>
      <dgm:spPr/>
    </dgm:pt>
    <dgm:pt modelId="{AF782BF6-A0B4-480D-B15F-8F9F5B37E37F}" type="pres">
      <dgm:prSet presAssocID="{8B040275-3023-405C-9984-0EA2FC98D793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0208F-72A3-4C61-9E53-2E646A5331C3}" type="pres">
      <dgm:prSet presAssocID="{2B157A66-DE29-40BD-A884-56A2B1911372}" presName="spaceBetweenRectangles" presStyleCnt="0"/>
      <dgm:spPr/>
    </dgm:pt>
    <dgm:pt modelId="{D3BC250F-AC25-41EA-8F87-36B04021E0C2}" type="pres">
      <dgm:prSet presAssocID="{7EEF4436-4D96-4DE4-B868-2F5A4208FAE7}" presName="parentLin" presStyleCnt="0"/>
      <dgm:spPr/>
    </dgm:pt>
    <dgm:pt modelId="{5754D6E7-20CD-4A62-B44A-36A5680955B1}" type="pres">
      <dgm:prSet presAssocID="{7EEF4436-4D96-4DE4-B868-2F5A4208FAE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2E56A13-ECC6-4DFC-922E-493A0A81EC4C}" type="pres">
      <dgm:prSet presAssocID="{7EEF4436-4D96-4DE4-B868-2F5A4208FAE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F3D68-06AF-4E32-90A8-0285ACF80178}" type="pres">
      <dgm:prSet presAssocID="{7EEF4436-4D96-4DE4-B868-2F5A4208FAE7}" presName="negativeSpace" presStyleCnt="0"/>
      <dgm:spPr/>
    </dgm:pt>
    <dgm:pt modelId="{46C8F39F-863C-4367-9409-DE93C5FF11E0}" type="pres">
      <dgm:prSet presAssocID="{7EEF4436-4D96-4DE4-B868-2F5A4208FAE7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F8392-E609-4284-A2BE-06AAFF16C07D}" type="pres">
      <dgm:prSet presAssocID="{98FB1F0C-1FA6-4525-BCC5-8C992DA801B1}" presName="spaceBetweenRectangles" presStyleCnt="0"/>
      <dgm:spPr/>
    </dgm:pt>
    <dgm:pt modelId="{2E24E83F-EFE8-4F0A-81B7-D4F21B448D93}" type="pres">
      <dgm:prSet presAssocID="{3BECBBF6-1C41-40D2-8513-88F3AEB34C36}" presName="parentLin" presStyleCnt="0"/>
      <dgm:spPr/>
    </dgm:pt>
    <dgm:pt modelId="{D5885DC0-169E-4A89-9728-09D9AF512EC6}" type="pres">
      <dgm:prSet presAssocID="{3BECBBF6-1C41-40D2-8513-88F3AEB34C36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5CA73350-530A-4EBF-B09F-ED55ED36F289}" type="pres">
      <dgm:prSet presAssocID="{3BECBBF6-1C41-40D2-8513-88F3AEB34C3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77C07-9793-487C-8D48-EC10C8B1C573}" type="pres">
      <dgm:prSet presAssocID="{3BECBBF6-1C41-40D2-8513-88F3AEB34C36}" presName="negativeSpace" presStyleCnt="0"/>
      <dgm:spPr/>
    </dgm:pt>
    <dgm:pt modelId="{10E7B426-96D3-4403-8A08-1DFEDC48DF51}" type="pres">
      <dgm:prSet presAssocID="{3BECBBF6-1C41-40D2-8513-88F3AEB34C36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DA09-29E9-40A0-B50D-66BCDA42DFEF}" type="pres">
      <dgm:prSet presAssocID="{2FE2D058-24C2-4FA9-8DEA-C3E6E42EBA18}" presName="spaceBetweenRectangles" presStyleCnt="0"/>
      <dgm:spPr/>
    </dgm:pt>
    <dgm:pt modelId="{8A53E3B3-F0D0-4DBC-A98B-C3E7ED4CD465}" type="pres">
      <dgm:prSet presAssocID="{F98ADECB-4625-496B-A157-0BB5C77EEF1C}" presName="parentLin" presStyleCnt="0"/>
      <dgm:spPr/>
    </dgm:pt>
    <dgm:pt modelId="{086CE57B-A70A-4F65-BCAA-9607D6BF7D21}" type="pres">
      <dgm:prSet presAssocID="{F98ADECB-4625-496B-A157-0BB5C77EEF1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8BAEC20A-5D7E-49C3-BADD-3C61F900FFC0}" type="pres">
      <dgm:prSet presAssocID="{F98ADECB-4625-496B-A157-0BB5C77EEF1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C3872-BC9D-47FB-B3BC-3E66D2D84424}" type="pres">
      <dgm:prSet presAssocID="{F98ADECB-4625-496B-A157-0BB5C77EEF1C}" presName="negativeSpace" presStyleCnt="0"/>
      <dgm:spPr/>
    </dgm:pt>
    <dgm:pt modelId="{4563FB14-5CE0-451E-A0DF-43400D87FB76}" type="pres">
      <dgm:prSet presAssocID="{F98ADECB-4625-496B-A157-0BB5C77EEF1C}" presName="childText" presStyleLbl="conFgAcc1" presStyleIdx="3" presStyleCnt="9">
        <dgm:presLayoutVars>
          <dgm:bulletEnabled val="1"/>
        </dgm:presLayoutVars>
      </dgm:prSet>
      <dgm:spPr/>
    </dgm:pt>
    <dgm:pt modelId="{F248CB3A-7C92-49F1-9E13-C853A1D97733}" type="pres">
      <dgm:prSet presAssocID="{634AF90F-D4D8-4148-9E60-E93B9D114D1B}" presName="spaceBetweenRectangles" presStyleCnt="0"/>
      <dgm:spPr/>
    </dgm:pt>
    <dgm:pt modelId="{FDC74079-0180-4DAD-BDDE-458917B96676}" type="pres">
      <dgm:prSet presAssocID="{959146B7-BDFD-436B-8964-2EC15A4D3A82}" presName="parentLin" presStyleCnt="0"/>
      <dgm:spPr/>
    </dgm:pt>
    <dgm:pt modelId="{1B372D1F-9DF5-4D93-95E5-21A1293B8D5C}" type="pres">
      <dgm:prSet presAssocID="{959146B7-BDFD-436B-8964-2EC15A4D3A82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A63588F1-FA34-4D4F-984A-AFB499EF9DA7}" type="pres">
      <dgm:prSet presAssocID="{959146B7-BDFD-436B-8964-2EC15A4D3A8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0413E-7D67-4762-99B4-1B53F6757196}" type="pres">
      <dgm:prSet presAssocID="{959146B7-BDFD-436B-8964-2EC15A4D3A82}" presName="negativeSpace" presStyleCnt="0"/>
      <dgm:spPr/>
    </dgm:pt>
    <dgm:pt modelId="{7C2B672D-AF9E-4E20-A4E9-5DFDAC93DDB7}" type="pres">
      <dgm:prSet presAssocID="{959146B7-BDFD-436B-8964-2EC15A4D3A82}" presName="childText" presStyleLbl="conFgAcc1" presStyleIdx="4" presStyleCnt="9">
        <dgm:presLayoutVars>
          <dgm:bulletEnabled val="1"/>
        </dgm:presLayoutVars>
      </dgm:prSet>
      <dgm:spPr/>
    </dgm:pt>
    <dgm:pt modelId="{5D2BBB0B-FE26-459A-A122-EEA1B3534C2A}" type="pres">
      <dgm:prSet presAssocID="{32D92EC5-7B26-4835-B68F-5C95FA56361D}" presName="spaceBetweenRectangles" presStyleCnt="0"/>
      <dgm:spPr/>
    </dgm:pt>
    <dgm:pt modelId="{B3728AF7-06E1-4BB2-A293-298A9660A5EE}" type="pres">
      <dgm:prSet presAssocID="{B0A19EB4-B14E-4E72-ACB7-6B9C3ADD2918}" presName="parentLin" presStyleCnt="0"/>
      <dgm:spPr/>
    </dgm:pt>
    <dgm:pt modelId="{418B889B-DCD4-4EB7-A7AD-B7AC75E7B436}" type="pres">
      <dgm:prSet presAssocID="{B0A19EB4-B14E-4E72-ACB7-6B9C3ADD2918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355783BD-5745-4623-AB13-8C7B8FBBC730}" type="pres">
      <dgm:prSet presAssocID="{B0A19EB4-B14E-4E72-ACB7-6B9C3ADD291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79F24-0DE7-4CFF-A50A-45E527C4A967}" type="pres">
      <dgm:prSet presAssocID="{B0A19EB4-B14E-4E72-ACB7-6B9C3ADD2918}" presName="negativeSpace" presStyleCnt="0"/>
      <dgm:spPr/>
    </dgm:pt>
    <dgm:pt modelId="{14694181-5345-4440-B33F-6FD09A8E447A}" type="pres">
      <dgm:prSet presAssocID="{B0A19EB4-B14E-4E72-ACB7-6B9C3ADD2918}" presName="childText" presStyleLbl="conFgAcc1" presStyleIdx="5" presStyleCnt="9">
        <dgm:presLayoutVars>
          <dgm:bulletEnabled val="1"/>
        </dgm:presLayoutVars>
      </dgm:prSet>
      <dgm:spPr/>
    </dgm:pt>
    <dgm:pt modelId="{C5AE05FB-26FC-4197-A4E5-8E8883FFD059}" type="pres">
      <dgm:prSet presAssocID="{21875728-BBF3-42B7-8B8E-6B244EAE127D}" presName="spaceBetweenRectangles" presStyleCnt="0"/>
      <dgm:spPr/>
    </dgm:pt>
    <dgm:pt modelId="{2BAAA852-250C-4443-BE62-72201E5BCDA9}" type="pres">
      <dgm:prSet presAssocID="{DC9207BC-C57B-4CA2-B20E-2807A398ADB0}" presName="parentLin" presStyleCnt="0"/>
      <dgm:spPr/>
    </dgm:pt>
    <dgm:pt modelId="{C5993653-D815-40C7-92AC-757B29660D60}" type="pres">
      <dgm:prSet presAssocID="{DC9207BC-C57B-4CA2-B20E-2807A398ADB0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A5560741-450D-4FEC-850C-D68FB2E1DB62}" type="pres">
      <dgm:prSet presAssocID="{DC9207BC-C57B-4CA2-B20E-2807A398ADB0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82614-14FF-4A3F-B0DC-E41B01AF6F85}" type="pres">
      <dgm:prSet presAssocID="{DC9207BC-C57B-4CA2-B20E-2807A398ADB0}" presName="negativeSpace" presStyleCnt="0"/>
      <dgm:spPr/>
    </dgm:pt>
    <dgm:pt modelId="{8D0DBA90-96B7-4CBA-AEDE-DD6B3E3BB32F}" type="pres">
      <dgm:prSet presAssocID="{DC9207BC-C57B-4CA2-B20E-2807A398ADB0}" presName="childText" presStyleLbl="conFgAcc1" presStyleIdx="6" presStyleCnt="9">
        <dgm:presLayoutVars>
          <dgm:bulletEnabled val="1"/>
        </dgm:presLayoutVars>
      </dgm:prSet>
      <dgm:spPr/>
    </dgm:pt>
    <dgm:pt modelId="{27E44D38-AA9D-4C1F-A071-7F3D186FCD77}" type="pres">
      <dgm:prSet presAssocID="{17357922-17FB-45BD-A825-CCEE9C018867}" presName="spaceBetweenRectangles" presStyleCnt="0"/>
      <dgm:spPr/>
    </dgm:pt>
    <dgm:pt modelId="{F0572297-989F-4870-9F02-31EDACD36962}" type="pres">
      <dgm:prSet presAssocID="{790C7A58-7A9A-417A-ABB4-04B0CB4827DE}" presName="parentLin" presStyleCnt="0"/>
      <dgm:spPr/>
    </dgm:pt>
    <dgm:pt modelId="{3EB56AE9-8A90-4F00-946A-225217D72C39}" type="pres">
      <dgm:prSet presAssocID="{790C7A58-7A9A-417A-ABB4-04B0CB4827DE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9F52F684-0F49-45E0-BD53-12DBC9D9D16F}" type="pres">
      <dgm:prSet presAssocID="{790C7A58-7A9A-417A-ABB4-04B0CB4827D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4007E-2DF8-4E3B-91A4-8DFBD132FEBD}" type="pres">
      <dgm:prSet presAssocID="{790C7A58-7A9A-417A-ABB4-04B0CB4827DE}" presName="negativeSpace" presStyleCnt="0"/>
      <dgm:spPr/>
    </dgm:pt>
    <dgm:pt modelId="{065B5089-1A64-47ED-9345-A52CF385A99D}" type="pres">
      <dgm:prSet presAssocID="{790C7A58-7A9A-417A-ABB4-04B0CB4827DE}" presName="childText" presStyleLbl="conFgAcc1" presStyleIdx="7" presStyleCnt="9">
        <dgm:presLayoutVars>
          <dgm:bulletEnabled val="1"/>
        </dgm:presLayoutVars>
      </dgm:prSet>
      <dgm:spPr/>
    </dgm:pt>
    <dgm:pt modelId="{18CA2E01-0161-486A-90E7-492D60B5DDF0}" type="pres">
      <dgm:prSet presAssocID="{50E3E38E-C60C-47E2-8A96-043C03347323}" presName="spaceBetweenRectangles" presStyleCnt="0"/>
      <dgm:spPr/>
    </dgm:pt>
    <dgm:pt modelId="{8AB76A9E-3E97-47B2-BD14-54FFA1DD5CB1}" type="pres">
      <dgm:prSet presAssocID="{0926CD0E-5CE1-449A-BF0E-3CEA8CD2500C}" presName="parentLin" presStyleCnt="0"/>
      <dgm:spPr/>
    </dgm:pt>
    <dgm:pt modelId="{2DBFA132-EB0B-42E0-B834-98B3715E0729}" type="pres">
      <dgm:prSet presAssocID="{0926CD0E-5CE1-449A-BF0E-3CEA8CD2500C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2DA6346D-2CD9-476B-9CD4-A975596B3013}" type="pres">
      <dgm:prSet presAssocID="{0926CD0E-5CE1-449A-BF0E-3CEA8CD2500C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69D28-5D32-454F-AE55-0375FA10DCA9}" type="pres">
      <dgm:prSet presAssocID="{0926CD0E-5CE1-449A-BF0E-3CEA8CD2500C}" presName="negativeSpace" presStyleCnt="0"/>
      <dgm:spPr/>
    </dgm:pt>
    <dgm:pt modelId="{4FC7D0CE-11A0-4424-9482-930B74082ADD}" type="pres">
      <dgm:prSet presAssocID="{0926CD0E-5CE1-449A-BF0E-3CEA8CD2500C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FBBDCC8C-80DE-480E-867F-A0E6613489F0}" type="presOf" srcId="{0926CD0E-5CE1-449A-BF0E-3CEA8CD2500C}" destId="{2DA6346D-2CD9-476B-9CD4-A975596B3013}" srcOrd="1" destOrd="0" presId="urn:microsoft.com/office/officeart/2005/8/layout/list1"/>
    <dgm:cxn modelId="{7B233B37-BEA2-45BB-A4EE-0D8C169596EB}" srcId="{D0D3B555-E822-4E74-87B2-0970EC314C20}" destId="{B0A19EB4-B14E-4E72-ACB7-6B9C3ADD2918}" srcOrd="5" destOrd="0" parTransId="{657A8774-EAEC-4537-92FA-14D77DE00D29}" sibTransId="{21875728-BBF3-42B7-8B8E-6B244EAE127D}"/>
    <dgm:cxn modelId="{6EFE7139-069D-4D7E-A119-8D4B9BB5D6F8}" srcId="{D0D3B555-E822-4E74-87B2-0970EC314C20}" destId="{F98ADECB-4625-496B-A157-0BB5C77EEF1C}" srcOrd="3" destOrd="0" parTransId="{A486E203-AF80-4099-AA2F-F2C84EF24BBB}" sibTransId="{634AF90F-D4D8-4148-9E60-E93B9D114D1B}"/>
    <dgm:cxn modelId="{4754D092-F462-402B-913C-C79573967D5A}" srcId="{D0D3B555-E822-4E74-87B2-0970EC314C20}" destId="{0926CD0E-5CE1-449A-BF0E-3CEA8CD2500C}" srcOrd="8" destOrd="0" parTransId="{399096E7-78DB-4A36-8814-FA7598C4021B}" sibTransId="{8472345F-729F-4736-8908-C499473B8B7D}"/>
    <dgm:cxn modelId="{11B9CD75-0D53-4FB0-8809-ABB1A709F634}" type="presOf" srcId="{B0A19EB4-B14E-4E72-ACB7-6B9C3ADD2918}" destId="{355783BD-5745-4623-AB13-8C7B8FBBC730}" srcOrd="1" destOrd="0" presId="urn:microsoft.com/office/officeart/2005/8/layout/list1"/>
    <dgm:cxn modelId="{5ECC8E73-A8BE-4EC1-950A-8204EE738EF1}" srcId="{D0D3B555-E822-4E74-87B2-0970EC314C20}" destId="{3BECBBF6-1C41-40D2-8513-88F3AEB34C36}" srcOrd="2" destOrd="0" parTransId="{E6B988F0-A056-42A3-BCC4-442348921BAD}" sibTransId="{2FE2D058-24C2-4FA9-8DEA-C3E6E42EBA18}"/>
    <dgm:cxn modelId="{5AA8E830-0D40-4F8F-9B61-44A543C66A8A}" type="presOf" srcId="{0926CD0E-5CE1-449A-BF0E-3CEA8CD2500C}" destId="{2DBFA132-EB0B-42E0-B834-98B3715E0729}" srcOrd="0" destOrd="0" presId="urn:microsoft.com/office/officeart/2005/8/layout/list1"/>
    <dgm:cxn modelId="{244D0DCA-2BC9-480C-8F9A-938FD8BA2B4A}" type="presOf" srcId="{D0D3B555-E822-4E74-87B2-0970EC314C20}" destId="{875B8481-502F-4A08-9100-8E467D37417A}" srcOrd="0" destOrd="0" presId="urn:microsoft.com/office/officeart/2005/8/layout/list1"/>
    <dgm:cxn modelId="{A7AA219F-6801-4A96-B0E8-F3EDD898BE6A}" type="presOf" srcId="{F98ADECB-4625-496B-A157-0BB5C77EEF1C}" destId="{086CE57B-A70A-4F65-BCAA-9607D6BF7D21}" srcOrd="0" destOrd="0" presId="urn:microsoft.com/office/officeart/2005/8/layout/list1"/>
    <dgm:cxn modelId="{7FDD6263-9EF6-49D5-8F52-FF4D6E5B91EB}" type="presOf" srcId="{DC9207BC-C57B-4CA2-B20E-2807A398ADB0}" destId="{A5560741-450D-4FEC-850C-D68FB2E1DB62}" srcOrd="1" destOrd="0" presId="urn:microsoft.com/office/officeart/2005/8/layout/list1"/>
    <dgm:cxn modelId="{D4F0A346-54F0-4815-9AC5-DBBAE4D12BC7}" srcId="{D0D3B555-E822-4E74-87B2-0970EC314C20}" destId="{DC9207BC-C57B-4CA2-B20E-2807A398ADB0}" srcOrd="6" destOrd="0" parTransId="{51228FDD-D984-4C02-AF3E-C6B908662BEF}" sibTransId="{17357922-17FB-45BD-A825-CCEE9C018867}"/>
    <dgm:cxn modelId="{249E2802-A336-4BD2-A1C2-C84A817066E2}" type="presOf" srcId="{3BECBBF6-1C41-40D2-8513-88F3AEB34C36}" destId="{5CA73350-530A-4EBF-B09F-ED55ED36F289}" srcOrd="1" destOrd="0" presId="urn:microsoft.com/office/officeart/2005/8/layout/list1"/>
    <dgm:cxn modelId="{F1578E65-D0E5-4707-993D-E4580C1D4A80}" type="presOf" srcId="{790C7A58-7A9A-417A-ABB4-04B0CB4827DE}" destId="{3EB56AE9-8A90-4F00-946A-225217D72C39}" srcOrd="0" destOrd="0" presId="urn:microsoft.com/office/officeart/2005/8/layout/list1"/>
    <dgm:cxn modelId="{26C7E8EB-F1B2-4687-B0B8-063F188E52E8}" srcId="{D0D3B555-E822-4E74-87B2-0970EC314C20}" destId="{790C7A58-7A9A-417A-ABB4-04B0CB4827DE}" srcOrd="7" destOrd="0" parTransId="{D1EE3700-D8F2-41F1-97B5-ABC17147066A}" sibTransId="{50E3E38E-C60C-47E2-8A96-043C03347323}"/>
    <dgm:cxn modelId="{085790CF-23E1-444B-839D-3B38F4305273}" type="presOf" srcId="{8B040275-3023-405C-9984-0EA2FC98D793}" destId="{83031ABD-6096-4C54-84A6-F9EE263C27E6}" srcOrd="1" destOrd="0" presId="urn:microsoft.com/office/officeart/2005/8/layout/list1"/>
    <dgm:cxn modelId="{854EF3F9-5255-48A2-B508-BA3C91C458F7}" type="presOf" srcId="{959146B7-BDFD-436B-8964-2EC15A4D3A82}" destId="{1B372D1F-9DF5-4D93-95E5-21A1293B8D5C}" srcOrd="0" destOrd="0" presId="urn:microsoft.com/office/officeart/2005/8/layout/list1"/>
    <dgm:cxn modelId="{030E38D0-157E-40A2-A5CA-EF27DC7E0FC7}" type="presOf" srcId="{7EEF4436-4D96-4DE4-B868-2F5A4208FAE7}" destId="{82E56A13-ECC6-4DFC-922E-493A0A81EC4C}" srcOrd="1" destOrd="0" presId="urn:microsoft.com/office/officeart/2005/8/layout/list1"/>
    <dgm:cxn modelId="{88EE19A5-8D80-4C90-AE45-5740F328EFD9}" type="presOf" srcId="{3BECBBF6-1C41-40D2-8513-88F3AEB34C36}" destId="{D5885DC0-169E-4A89-9728-09D9AF512EC6}" srcOrd="0" destOrd="0" presId="urn:microsoft.com/office/officeart/2005/8/layout/list1"/>
    <dgm:cxn modelId="{453314E9-9A7C-499A-A60D-6C04120C4C13}" srcId="{D0D3B555-E822-4E74-87B2-0970EC314C20}" destId="{959146B7-BDFD-436B-8964-2EC15A4D3A82}" srcOrd="4" destOrd="0" parTransId="{57630E14-610F-4DEA-AB03-02F6E52E03F8}" sibTransId="{32D92EC5-7B26-4835-B68F-5C95FA56361D}"/>
    <dgm:cxn modelId="{7207F1E0-F234-4C55-8308-E741D5A168E1}" srcId="{D0D3B555-E822-4E74-87B2-0970EC314C20}" destId="{7EEF4436-4D96-4DE4-B868-2F5A4208FAE7}" srcOrd="1" destOrd="0" parTransId="{42793E28-E09C-4FEF-809E-D12AE250D546}" sibTransId="{98FB1F0C-1FA6-4525-BCC5-8C992DA801B1}"/>
    <dgm:cxn modelId="{C8079387-87AD-4498-BB3C-E8FA2D6856B6}" type="presOf" srcId="{7EEF4436-4D96-4DE4-B868-2F5A4208FAE7}" destId="{5754D6E7-20CD-4A62-B44A-36A5680955B1}" srcOrd="0" destOrd="0" presId="urn:microsoft.com/office/officeart/2005/8/layout/list1"/>
    <dgm:cxn modelId="{9D28B4BB-6C5B-429A-9407-1909ED127DA5}" type="presOf" srcId="{790C7A58-7A9A-417A-ABB4-04B0CB4827DE}" destId="{9F52F684-0F49-45E0-BD53-12DBC9D9D16F}" srcOrd="1" destOrd="0" presId="urn:microsoft.com/office/officeart/2005/8/layout/list1"/>
    <dgm:cxn modelId="{7F22A386-4089-4B4A-9A81-C66173C8FF31}" type="presOf" srcId="{F98ADECB-4625-496B-A157-0BB5C77EEF1C}" destId="{8BAEC20A-5D7E-49C3-BADD-3C61F900FFC0}" srcOrd="1" destOrd="0" presId="urn:microsoft.com/office/officeart/2005/8/layout/list1"/>
    <dgm:cxn modelId="{8F2E8F28-13EB-4D70-BBFE-BA81592EF70F}" type="presOf" srcId="{DC9207BC-C57B-4CA2-B20E-2807A398ADB0}" destId="{C5993653-D815-40C7-92AC-757B29660D60}" srcOrd="0" destOrd="0" presId="urn:microsoft.com/office/officeart/2005/8/layout/list1"/>
    <dgm:cxn modelId="{D6384A01-C3DA-4463-84E4-B35A1E980284}" type="presOf" srcId="{8B040275-3023-405C-9984-0EA2FC98D793}" destId="{BAA5563B-0070-4387-9B6F-C151193DFB7B}" srcOrd="0" destOrd="0" presId="urn:microsoft.com/office/officeart/2005/8/layout/list1"/>
    <dgm:cxn modelId="{AF6EEDAA-E078-4724-83AD-B5E2182B06F4}" type="presOf" srcId="{959146B7-BDFD-436B-8964-2EC15A4D3A82}" destId="{A63588F1-FA34-4D4F-984A-AFB499EF9DA7}" srcOrd="1" destOrd="0" presId="urn:microsoft.com/office/officeart/2005/8/layout/list1"/>
    <dgm:cxn modelId="{20646F93-B4B4-44CB-905B-ED2BB89E4AEE}" type="presOf" srcId="{B0A19EB4-B14E-4E72-ACB7-6B9C3ADD2918}" destId="{418B889B-DCD4-4EB7-A7AD-B7AC75E7B436}" srcOrd="0" destOrd="0" presId="urn:microsoft.com/office/officeart/2005/8/layout/list1"/>
    <dgm:cxn modelId="{0277038E-9BDE-4ACA-9B0D-701D79DC9705}" srcId="{D0D3B555-E822-4E74-87B2-0970EC314C20}" destId="{8B040275-3023-405C-9984-0EA2FC98D793}" srcOrd="0" destOrd="0" parTransId="{F469C723-65E0-4EED-AF6B-047BE2256D84}" sibTransId="{2B157A66-DE29-40BD-A884-56A2B1911372}"/>
    <dgm:cxn modelId="{C662DAA5-5F96-40CA-ABCA-A59D3FA58EE0}" type="presParOf" srcId="{875B8481-502F-4A08-9100-8E467D37417A}" destId="{E77D7752-65B8-4FC6-9DB4-1DF9D50B1CEB}" srcOrd="0" destOrd="0" presId="urn:microsoft.com/office/officeart/2005/8/layout/list1"/>
    <dgm:cxn modelId="{3BCBBB30-905A-45CE-B571-39922A205C87}" type="presParOf" srcId="{E77D7752-65B8-4FC6-9DB4-1DF9D50B1CEB}" destId="{BAA5563B-0070-4387-9B6F-C151193DFB7B}" srcOrd="0" destOrd="0" presId="urn:microsoft.com/office/officeart/2005/8/layout/list1"/>
    <dgm:cxn modelId="{F76B4CD7-1A9B-441C-BD51-1F200800F724}" type="presParOf" srcId="{E77D7752-65B8-4FC6-9DB4-1DF9D50B1CEB}" destId="{83031ABD-6096-4C54-84A6-F9EE263C27E6}" srcOrd="1" destOrd="0" presId="urn:microsoft.com/office/officeart/2005/8/layout/list1"/>
    <dgm:cxn modelId="{2E0ACFFB-9929-48C9-BA95-8ABA24969A79}" type="presParOf" srcId="{875B8481-502F-4A08-9100-8E467D37417A}" destId="{7E4253A4-D1AF-4913-8C07-88AA6D11714C}" srcOrd="1" destOrd="0" presId="urn:microsoft.com/office/officeart/2005/8/layout/list1"/>
    <dgm:cxn modelId="{9DBBE026-B28A-4060-AF2E-61BFCB6AF7C5}" type="presParOf" srcId="{875B8481-502F-4A08-9100-8E467D37417A}" destId="{AF782BF6-A0B4-480D-B15F-8F9F5B37E37F}" srcOrd="2" destOrd="0" presId="urn:microsoft.com/office/officeart/2005/8/layout/list1"/>
    <dgm:cxn modelId="{BB872FB7-EDC0-423C-8779-3EE28E11CD2B}" type="presParOf" srcId="{875B8481-502F-4A08-9100-8E467D37417A}" destId="{8070208F-72A3-4C61-9E53-2E646A5331C3}" srcOrd="3" destOrd="0" presId="urn:microsoft.com/office/officeart/2005/8/layout/list1"/>
    <dgm:cxn modelId="{09045F34-E279-42FA-920A-E926A39AE12B}" type="presParOf" srcId="{875B8481-502F-4A08-9100-8E467D37417A}" destId="{D3BC250F-AC25-41EA-8F87-36B04021E0C2}" srcOrd="4" destOrd="0" presId="urn:microsoft.com/office/officeart/2005/8/layout/list1"/>
    <dgm:cxn modelId="{5CBD9D9C-188A-40A2-8D92-926CC2490AD6}" type="presParOf" srcId="{D3BC250F-AC25-41EA-8F87-36B04021E0C2}" destId="{5754D6E7-20CD-4A62-B44A-36A5680955B1}" srcOrd="0" destOrd="0" presId="urn:microsoft.com/office/officeart/2005/8/layout/list1"/>
    <dgm:cxn modelId="{571334B9-F4CD-435D-A9C9-AD7E1D056262}" type="presParOf" srcId="{D3BC250F-AC25-41EA-8F87-36B04021E0C2}" destId="{82E56A13-ECC6-4DFC-922E-493A0A81EC4C}" srcOrd="1" destOrd="0" presId="urn:microsoft.com/office/officeart/2005/8/layout/list1"/>
    <dgm:cxn modelId="{F799CAE2-BB86-465D-ADF3-92F62BC860DA}" type="presParOf" srcId="{875B8481-502F-4A08-9100-8E467D37417A}" destId="{512F3D68-06AF-4E32-90A8-0285ACF80178}" srcOrd="5" destOrd="0" presId="urn:microsoft.com/office/officeart/2005/8/layout/list1"/>
    <dgm:cxn modelId="{A442771C-14AA-4546-A693-F1843DB5F143}" type="presParOf" srcId="{875B8481-502F-4A08-9100-8E467D37417A}" destId="{46C8F39F-863C-4367-9409-DE93C5FF11E0}" srcOrd="6" destOrd="0" presId="urn:microsoft.com/office/officeart/2005/8/layout/list1"/>
    <dgm:cxn modelId="{9CDCBC29-5521-49DD-A13D-ADE8831AFF53}" type="presParOf" srcId="{875B8481-502F-4A08-9100-8E467D37417A}" destId="{004F8392-E609-4284-A2BE-06AAFF16C07D}" srcOrd="7" destOrd="0" presId="urn:microsoft.com/office/officeart/2005/8/layout/list1"/>
    <dgm:cxn modelId="{F0731B67-CA20-41FD-9699-0EBC089BDF2B}" type="presParOf" srcId="{875B8481-502F-4A08-9100-8E467D37417A}" destId="{2E24E83F-EFE8-4F0A-81B7-D4F21B448D93}" srcOrd="8" destOrd="0" presId="urn:microsoft.com/office/officeart/2005/8/layout/list1"/>
    <dgm:cxn modelId="{F2B5467F-1545-453A-A551-774052BB53A6}" type="presParOf" srcId="{2E24E83F-EFE8-4F0A-81B7-D4F21B448D93}" destId="{D5885DC0-169E-4A89-9728-09D9AF512EC6}" srcOrd="0" destOrd="0" presId="urn:microsoft.com/office/officeart/2005/8/layout/list1"/>
    <dgm:cxn modelId="{0AA56CA4-F36D-4CCC-82E2-07203DFEAB33}" type="presParOf" srcId="{2E24E83F-EFE8-4F0A-81B7-D4F21B448D93}" destId="{5CA73350-530A-4EBF-B09F-ED55ED36F289}" srcOrd="1" destOrd="0" presId="urn:microsoft.com/office/officeart/2005/8/layout/list1"/>
    <dgm:cxn modelId="{17DE3456-F799-4836-A444-7E4C89E24DC2}" type="presParOf" srcId="{875B8481-502F-4A08-9100-8E467D37417A}" destId="{E5F77C07-9793-487C-8D48-EC10C8B1C573}" srcOrd="9" destOrd="0" presId="urn:microsoft.com/office/officeart/2005/8/layout/list1"/>
    <dgm:cxn modelId="{C9C00EEB-F343-4682-A2BB-0CC4325D9F6B}" type="presParOf" srcId="{875B8481-502F-4A08-9100-8E467D37417A}" destId="{10E7B426-96D3-4403-8A08-1DFEDC48DF51}" srcOrd="10" destOrd="0" presId="urn:microsoft.com/office/officeart/2005/8/layout/list1"/>
    <dgm:cxn modelId="{0D566A95-324E-4305-B981-3C36C5BCAA0D}" type="presParOf" srcId="{875B8481-502F-4A08-9100-8E467D37417A}" destId="{F204DA09-29E9-40A0-B50D-66BCDA42DFEF}" srcOrd="11" destOrd="0" presId="urn:microsoft.com/office/officeart/2005/8/layout/list1"/>
    <dgm:cxn modelId="{958751F1-8174-4207-904F-8CB08F54E58B}" type="presParOf" srcId="{875B8481-502F-4A08-9100-8E467D37417A}" destId="{8A53E3B3-F0D0-4DBC-A98B-C3E7ED4CD465}" srcOrd="12" destOrd="0" presId="urn:microsoft.com/office/officeart/2005/8/layout/list1"/>
    <dgm:cxn modelId="{11D1FF51-7445-4597-9791-088B8EB5BB83}" type="presParOf" srcId="{8A53E3B3-F0D0-4DBC-A98B-C3E7ED4CD465}" destId="{086CE57B-A70A-4F65-BCAA-9607D6BF7D21}" srcOrd="0" destOrd="0" presId="urn:microsoft.com/office/officeart/2005/8/layout/list1"/>
    <dgm:cxn modelId="{D280B450-F0BF-4E85-877E-AEC8F6B4C50A}" type="presParOf" srcId="{8A53E3B3-F0D0-4DBC-A98B-C3E7ED4CD465}" destId="{8BAEC20A-5D7E-49C3-BADD-3C61F900FFC0}" srcOrd="1" destOrd="0" presId="urn:microsoft.com/office/officeart/2005/8/layout/list1"/>
    <dgm:cxn modelId="{0E7B7077-BE77-4BAA-8330-9F4E67712A98}" type="presParOf" srcId="{875B8481-502F-4A08-9100-8E467D37417A}" destId="{D4AC3872-BC9D-47FB-B3BC-3E66D2D84424}" srcOrd="13" destOrd="0" presId="urn:microsoft.com/office/officeart/2005/8/layout/list1"/>
    <dgm:cxn modelId="{50EABB18-1B5D-4E82-BE32-330FD9441982}" type="presParOf" srcId="{875B8481-502F-4A08-9100-8E467D37417A}" destId="{4563FB14-5CE0-451E-A0DF-43400D87FB76}" srcOrd="14" destOrd="0" presId="urn:microsoft.com/office/officeart/2005/8/layout/list1"/>
    <dgm:cxn modelId="{896B85E8-A585-4BAD-9141-6C0B93350682}" type="presParOf" srcId="{875B8481-502F-4A08-9100-8E467D37417A}" destId="{F248CB3A-7C92-49F1-9E13-C853A1D97733}" srcOrd="15" destOrd="0" presId="urn:microsoft.com/office/officeart/2005/8/layout/list1"/>
    <dgm:cxn modelId="{512B34A6-BF9A-41B3-AE0D-885E3C70C622}" type="presParOf" srcId="{875B8481-502F-4A08-9100-8E467D37417A}" destId="{FDC74079-0180-4DAD-BDDE-458917B96676}" srcOrd="16" destOrd="0" presId="urn:microsoft.com/office/officeart/2005/8/layout/list1"/>
    <dgm:cxn modelId="{E64376AA-0D25-4BBC-874D-A70B0DFB4BA4}" type="presParOf" srcId="{FDC74079-0180-4DAD-BDDE-458917B96676}" destId="{1B372D1F-9DF5-4D93-95E5-21A1293B8D5C}" srcOrd="0" destOrd="0" presId="urn:microsoft.com/office/officeart/2005/8/layout/list1"/>
    <dgm:cxn modelId="{A649E1DE-DBB8-4EA4-9199-6BE1A6031FB9}" type="presParOf" srcId="{FDC74079-0180-4DAD-BDDE-458917B96676}" destId="{A63588F1-FA34-4D4F-984A-AFB499EF9DA7}" srcOrd="1" destOrd="0" presId="urn:microsoft.com/office/officeart/2005/8/layout/list1"/>
    <dgm:cxn modelId="{6EBA902B-9BA4-457A-8C68-A0F5E7143E8E}" type="presParOf" srcId="{875B8481-502F-4A08-9100-8E467D37417A}" destId="{21F0413E-7D67-4762-99B4-1B53F6757196}" srcOrd="17" destOrd="0" presId="urn:microsoft.com/office/officeart/2005/8/layout/list1"/>
    <dgm:cxn modelId="{EED7DE49-FA77-4D2D-86FA-AD88D4FE5314}" type="presParOf" srcId="{875B8481-502F-4A08-9100-8E467D37417A}" destId="{7C2B672D-AF9E-4E20-A4E9-5DFDAC93DDB7}" srcOrd="18" destOrd="0" presId="urn:microsoft.com/office/officeart/2005/8/layout/list1"/>
    <dgm:cxn modelId="{ACA925D4-8260-4D76-B9CE-8FA18EBFA5CA}" type="presParOf" srcId="{875B8481-502F-4A08-9100-8E467D37417A}" destId="{5D2BBB0B-FE26-459A-A122-EEA1B3534C2A}" srcOrd="19" destOrd="0" presId="urn:microsoft.com/office/officeart/2005/8/layout/list1"/>
    <dgm:cxn modelId="{DCB5B2CD-D268-4A03-AAFC-48FCF408DCAF}" type="presParOf" srcId="{875B8481-502F-4A08-9100-8E467D37417A}" destId="{B3728AF7-06E1-4BB2-A293-298A9660A5EE}" srcOrd="20" destOrd="0" presId="urn:microsoft.com/office/officeart/2005/8/layout/list1"/>
    <dgm:cxn modelId="{5B306151-5AC4-436F-9E39-5C69A481652E}" type="presParOf" srcId="{B3728AF7-06E1-4BB2-A293-298A9660A5EE}" destId="{418B889B-DCD4-4EB7-A7AD-B7AC75E7B436}" srcOrd="0" destOrd="0" presId="urn:microsoft.com/office/officeart/2005/8/layout/list1"/>
    <dgm:cxn modelId="{4EC89359-16FC-4971-869F-A6278B2BFABD}" type="presParOf" srcId="{B3728AF7-06E1-4BB2-A293-298A9660A5EE}" destId="{355783BD-5745-4623-AB13-8C7B8FBBC730}" srcOrd="1" destOrd="0" presId="urn:microsoft.com/office/officeart/2005/8/layout/list1"/>
    <dgm:cxn modelId="{CBE91BFF-960B-456A-960C-913EEA2F80F7}" type="presParOf" srcId="{875B8481-502F-4A08-9100-8E467D37417A}" destId="{31179F24-0DE7-4CFF-A50A-45E527C4A967}" srcOrd="21" destOrd="0" presId="urn:microsoft.com/office/officeart/2005/8/layout/list1"/>
    <dgm:cxn modelId="{293A965A-EC33-4F7C-9042-9F83E0783495}" type="presParOf" srcId="{875B8481-502F-4A08-9100-8E467D37417A}" destId="{14694181-5345-4440-B33F-6FD09A8E447A}" srcOrd="22" destOrd="0" presId="urn:microsoft.com/office/officeart/2005/8/layout/list1"/>
    <dgm:cxn modelId="{589E7D12-70B5-4293-B3EE-272BA36BE9AC}" type="presParOf" srcId="{875B8481-502F-4A08-9100-8E467D37417A}" destId="{C5AE05FB-26FC-4197-A4E5-8E8883FFD059}" srcOrd="23" destOrd="0" presId="urn:microsoft.com/office/officeart/2005/8/layout/list1"/>
    <dgm:cxn modelId="{4F3F9B2B-4647-478A-A9B1-770B669EA246}" type="presParOf" srcId="{875B8481-502F-4A08-9100-8E467D37417A}" destId="{2BAAA852-250C-4443-BE62-72201E5BCDA9}" srcOrd="24" destOrd="0" presId="urn:microsoft.com/office/officeart/2005/8/layout/list1"/>
    <dgm:cxn modelId="{856B642E-6552-42F8-A831-088363B03E24}" type="presParOf" srcId="{2BAAA852-250C-4443-BE62-72201E5BCDA9}" destId="{C5993653-D815-40C7-92AC-757B29660D60}" srcOrd="0" destOrd="0" presId="urn:microsoft.com/office/officeart/2005/8/layout/list1"/>
    <dgm:cxn modelId="{95AF5756-FEE0-41E9-BCAA-1F9268204810}" type="presParOf" srcId="{2BAAA852-250C-4443-BE62-72201E5BCDA9}" destId="{A5560741-450D-4FEC-850C-D68FB2E1DB62}" srcOrd="1" destOrd="0" presId="urn:microsoft.com/office/officeart/2005/8/layout/list1"/>
    <dgm:cxn modelId="{5F1F1F3E-FC74-4E9E-BBBB-3B4D800F98E0}" type="presParOf" srcId="{875B8481-502F-4A08-9100-8E467D37417A}" destId="{C1182614-14FF-4A3F-B0DC-E41B01AF6F85}" srcOrd="25" destOrd="0" presId="urn:microsoft.com/office/officeart/2005/8/layout/list1"/>
    <dgm:cxn modelId="{02135BD0-0900-4535-9801-57FF1AF62483}" type="presParOf" srcId="{875B8481-502F-4A08-9100-8E467D37417A}" destId="{8D0DBA90-96B7-4CBA-AEDE-DD6B3E3BB32F}" srcOrd="26" destOrd="0" presId="urn:microsoft.com/office/officeart/2005/8/layout/list1"/>
    <dgm:cxn modelId="{10A9CF9F-84D6-4568-AB2A-EB9DE95B08E1}" type="presParOf" srcId="{875B8481-502F-4A08-9100-8E467D37417A}" destId="{27E44D38-AA9D-4C1F-A071-7F3D186FCD77}" srcOrd="27" destOrd="0" presId="urn:microsoft.com/office/officeart/2005/8/layout/list1"/>
    <dgm:cxn modelId="{6BD34807-5636-49B5-96F3-72E750037763}" type="presParOf" srcId="{875B8481-502F-4A08-9100-8E467D37417A}" destId="{F0572297-989F-4870-9F02-31EDACD36962}" srcOrd="28" destOrd="0" presId="urn:microsoft.com/office/officeart/2005/8/layout/list1"/>
    <dgm:cxn modelId="{A04D9F3D-A6AE-4416-BFB7-F27F37EBF750}" type="presParOf" srcId="{F0572297-989F-4870-9F02-31EDACD36962}" destId="{3EB56AE9-8A90-4F00-946A-225217D72C39}" srcOrd="0" destOrd="0" presId="urn:microsoft.com/office/officeart/2005/8/layout/list1"/>
    <dgm:cxn modelId="{6263341D-A71C-43CC-A3A5-04FAFF60F8B0}" type="presParOf" srcId="{F0572297-989F-4870-9F02-31EDACD36962}" destId="{9F52F684-0F49-45E0-BD53-12DBC9D9D16F}" srcOrd="1" destOrd="0" presId="urn:microsoft.com/office/officeart/2005/8/layout/list1"/>
    <dgm:cxn modelId="{4CF5FA8B-3FFB-4EF2-8AF1-BF5E37ACCCF6}" type="presParOf" srcId="{875B8481-502F-4A08-9100-8E467D37417A}" destId="{D4E4007E-2DF8-4E3B-91A4-8DFBD132FEBD}" srcOrd="29" destOrd="0" presId="urn:microsoft.com/office/officeart/2005/8/layout/list1"/>
    <dgm:cxn modelId="{1F8B5C5D-AA86-4F9D-BF8D-8276FF1778E2}" type="presParOf" srcId="{875B8481-502F-4A08-9100-8E467D37417A}" destId="{065B5089-1A64-47ED-9345-A52CF385A99D}" srcOrd="30" destOrd="0" presId="urn:microsoft.com/office/officeart/2005/8/layout/list1"/>
    <dgm:cxn modelId="{20CD5A11-98DA-4621-916F-7F60C5478C3F}" type="presParOf" srcId="{875B8481-502F-4A08-9100-8E467D37417A}" destId="{18CA2E01-0161-486A-90E7-492D60B5DDF0}" srcOrd="31" destOrd="0" presId="urn:microsoft.com/office/officeart/2005/8/layout/list1"/>
    <dgm:cxn modelId="{D7DB102E-67DE-4A2D-AC38-227FCDF6D71A}" type="presParOf" srcId="{875B8481-502F-4A08-9100-8E467D37417A}" destId="{8AB76A9E-3E97-47B2-BD14-54FFA1DD5CB1}" srcOrd="32" destOrd="0" presId="urn:microsoft.com/office/officeart/2005/8/layout/list1"/>
    <dgm:cxn modelId="{E7BBF990-CC97-4815-8DE4-7EAF8F73BB88}" type="presParOf" srcId="{8AB76A9E-3E97-47B2-BD14-54FFA1DD5CB1}" destId="{2DBFA132-EB0B-42E0-B834-98B3715E0729}" srcOrd="0" destOrd="0" presId="urn:microsoft.com/office/officeart/2005/8/layout/list1"/>
    <dgm:cxn modelId="{9DC0BAE5-2AB4-4ED3-937C-5C877BF23AC1}" type="presParOf" srcId="{8AB76A9E-3E97-47B2-BD14-54FFA1DD5CB1}" destId="{2DA6346D-2CD9-476B-9CD4-A975596B3013}" srcOrd="1" destOrd="0" presId="urn:microsoft.com/office/officeart/2005/8/layout/list1"/>
    <dgm:cxn modelId="{575B3F41-9DB2-4F7C-989A-08DD8E65180B}" type="presParOf" srcId="{875B8481-502F-4A08-9100-8E467D37417A}" destId="{D3C69D28-5D32-454F-AE55-0375FA10DCA9}" srcOrd="33" destOrd="0" presId="urn:microsoft.com/office/officeart/2005/8/layout/list1"/>
    <dgm:cxn modelId="{0203298F-1A27-415D-883B-A51242D000D7}" type="presParOf" srcId="{875B8481-502F-4A08-9100-8E467D37417A}" destId="{4FC7D0CE-11A0-4424-9482-930B74082ADD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23ACC5-B144-423E-9888-A13E9BF5094D}">
      <dsp:nvSpPr>
        <dsp:cNvPr id="0" name=""/>
        <dsp:cNvSpPr/>
      </dsp:nvSpPr>
      <dsp:spPr>
        <a:xfrm>
          <a:off x="0" y="0"/>
          <a:ext cx="7560840" cy="2198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Бюджетная сфера</a:t>
          </a:r>
          <a:endParaRPr lang="ru-RU" sz="23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Жилищно-коммунальный комплекс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Освещение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Отопление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Транспорт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Повышение энергоэффективности зданий</a:t>
          </a:r>
          <a:endParaRPr lang="ru-RU" sz="2000" kern="1200" dirty="0"/>
        </a:p>
      </dsp:txBody>
      <dsp:txXfrm>
        <a:off x="1732051" y="0"/>
        <a:ext cx="5828788" cy="2198839"/>
      </dsp:txXfrm>
    </dsp:sp>
    <dsp:sp modelId="{8DBFEF5D-66BC-40D5-BD74-6C37B2A9C261}">
      <dsp:nvSpPr>
        <dsp:cNvPr id="0" name=""/>
        <dsp:cNvSpPr/>
      </dsp:nvSpPr>
      <dsp:spPr>
        <a:xfrm>
          <a:off x="219883" y="219883"/>
          <a:ext cx="1512168" cy="1759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B6330-B7FE-4B48-9E48-E6BC0B980C0E}">
      <dsp:nvSpPr>
        <dsp:cNvPr id="0" name=""/>
        <dsp:cNvSpPr/>
      </dsp:nvSpPr>
      <dsp:spPr>
        <a:xfrm>
          <a:off x="0" y="2418723"/>
          <a:ext cx="7560840" cy="2198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Частный бизнес</a:t>
          </a:r>
          <a:endParaRPr lang="ru-RU" sz="19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Энергетика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Химическая и нефтеперерабатывающая промышленность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Металлургия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Машиностроение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Сельское хозяйство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Пищевая промышленность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Промышленность стройматериалов</a:t>
          </a:r>
          <a:endParaRPr lang="ru-RU" sz="1500" kern="1200" dirty="0"/>
        </a:p>
      </dsp:txBody>
      <dsp:txXfrm>
        <a:off x="1732051" y="2418723"/>
        <a:ext cx="5828788" cy="2198839"/>
      </dsp:txXfrm>
    </dsp:sp>
    <dsp:sp modelId="{18E9CFF9-DDC1-4E3D-AE10-DCB547689969}">
      <dsp:nvSpPr>
        <dsp:cNvPr id="0" name=""/>
        <dsp:cNvSpPr/>
      </dsp:nvSpPr>
      <dsp:spPr>
        <a:xfrm>
          <a:off x="215362" y="2676242"/>
          <a:ext cx="1512168" cy="17806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4C963-A6A4-4105-BC30-F6D454994FC8}">
      <dsp:nvSpPr>
        <dsp:cNvPr id="0" name=""/>
        <dsp:cNvSpPr/>
      </dsp:nvSpPr>
      <dsp:spPr>
        <a:xfrm>
          <a:off x="0" y="0"/>
          <a:ext cx="7416824" cy="906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Модернизация уличного освещения</a:t>
          </a:r>
          <a:endParaRPr lang="ru-RU" sz="2500" kern="1200" dirty="0"/>
        </a:p>
      </dsp:txBody>
      <dsp:txXfrm>
        <a:off x="1573979" y="0"/>
        <a:ext cx="5842844" cy="906147"/>
      </dsp:txXfrm>
    </dsp:sp>
    <dsp:sp modelId="{FE25C476-0026-403B-88EE-5881D4186167}">
      <dsp:nvSpPr>
        <dsp:cNvPr id="0" name=""/>
        <dsp:cNvSpPr/>
      </dsp:nvSpPr>
      <dsp:spPr>
        <a:xfrm>
          <a:off x="152426" y="90614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F0748-8EAF-4AB8-BD04-51A9043838ED}">
      <dsp:nvSpPr>
        <dsp:cNvPr id="0" name=""/>
        <dsp:cNvSpPr/>
      </dsp:nvSpPr>
      <dsp:spPr>
        <a:xfrm>
          <a:off x="0" y="996762"/>
          <a:ext cx="7416824" cy="906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Модернизация систем теплоснабжения</a:t>
          </a:r>
          <a:endParaRPr lang="ru-RU" sz="2500" kern="1200" dirty="0"/>
        </a:p>
      </dsp:txBody>
      <dsp:txXfrm>
        <a:off x="1573979" y="996762"/>
        <a:ext cx="5842844" cy="906147"/>
      </dsp:txXfrm>
    </dsp:sp>
    <dsp:sp modelId="{FF42018D-1DBD-4BCE-BF40-B613BAB0BD72}">
      <dsp:nvSpPr>
        <dsp:cNvPr id="0" name=""/>
        <dsp:cNvSpPr/>
      </dsp:nvSpPr>
      <dsp:spPr>
        <a:xfrm>
          <a:off x="152426" y="1087377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08AD0-720E-4A32-A6A2-553ABF7CD136}">
      <dsp:nvSpPr>
        <dsp:cNvPr id="0" name=""/>
        <dsp:cNvSpPr/>
      </dsp:nvSpPr>
      <dsp:spPr>
        <a:xfrm>
          <a:off x="0" y="1993524"/>
          <a:ext cx="7416824" cy="906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Модернизация систем водоснабжения и водоотведения</a:t>
          </a:r>
          <a:endParaRPr lang="ru-RU" sz="2500" kern="1200" dirty="0"/>
        </a:p>
      </dsp:txBody>
      <dsp:txXfrm>
        <a:off x="1573979" y="1993524"/>
        <a:ext cx="5842844" cy="906147"/>
      </dsp:txXfrm>
    </dsp:sp>
    <dsp:sp modelId="{6826E040-60BB-4FFB-9B71-418617067E7A}">
      <dsp:nvSpPr>
        <dsp:cNvPr id="0" name=""/>
        <dsp:cNvSpPr/>
      </dsp:nvSpPr>
      <dsp:spPr>
        <a:xfrm>
          <a:off x="152426" y="2084139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14A05-F938-4329-A88A-D91A42CD7894}">
      <dsp:nvSpPr>
        <dsp:cNvPr id="0" name=""/>
        <dsp:cNvSpPr/>
      </dsp:nvSpPr>
      <dsp:spPr>
        <a:xfrm>
          <a:off x="0" y="2990286"/>
          <a:ext cx="7416824" cy="906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Повышение энергоэффективности зданий и сооружений</a:t>
          </a:r>
          <a:endParaRPr lang="ru-RU" sz="2500" kern="1200" dirty="0"/>
        </a:p>
      </dsp:txBody>
      <dsp:txXfrm>
        <a:off x="1573979" y="2990286"/>
        <a:ext cx="5842844" cy="906147"/>
      </dsp:txXfrm>
    </dsp:sp>
    <dsp:sp modelId="{BABE04D1-CDB3-4E1E-B4E8-234A9687823E}">
      <dsp:nvSpPr>
        <dsp:cNvPr id="0" name=""/>
        <dsp:cNvSpPr/>
      </dsp:nvSpPr>
      <dsp:spPr>
        <a:xfrm>
          <a:off x="152426" y="3080901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C4CA8-E909-4544-A828-61A157244A99}">
      <dsp:nvSpPr>
        <dsp:cNvPr id="0" name=""/>
        <dsp:cNvSpPr/>
      </dsp:nvSpPr>
      <dsp:spPr>
        <a:xfrm>
          <a:off x="0" y="3987049"/>
          <a:ext cx="7416824" cy="906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Комплексные программы «Энергоэффективный город»</a:t>
          </a:r>
          <a:endParaRPr lang="ru-RU" sz="2500" kern="1200" dirty="0"/>
        </a:p>
      </dsp:txBody>
      <dsp:txXfrm>
        <a:off x="1573979" y="3987049"/>
        <a:ext cx="5842844" cy="906147"/>
      </dsp:txXfrm>
    </dsp:sp>
    <dsp:sp modelId="{E1A823D0-BD2C-4827-A212-F19431B02459}">
      <dsp:nvSpPr>
        <dsp:cNvPr id="0" name=""/>
        <dsp:cNvSpPr/>
      </dsp:nvSpPr>
      <dsp:spPr>
        <a:xfrm>
          <a:off x="152426" y="4077663"/>
          <a:ext cx="1359741" cy="7249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4C963-A6A4-4105-BC30-F6D454994FC8}">
      <dsp:nvSpPr>
        <dsp:cNvPr id="0" name=""/>
        <dsp:cNvSpPr/>
      </dsp:nvSpPr>
      <dsp:spPr>
        <a:xfrm>
          <a:off x="0" y="0"/>
          <a:ext cx="734481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Модернизация производственного освещения в цехах и на </a:t>
          </a:r>
          <a:r>
            <a:rPr lang="ru-RU" sz="2300" kern="1200" dirty="0" err="1" smtClean="0"/>
            <a:t>промплощадках</a:t>
          </a:r>
          <a:endParaRPr lang="ru-RU" sz="2300" kern="1200" dirty="0"/>
        </a:p>
      </dsp:txBody>
      <dsp:txXfrm>
        <a:off x="1586116" y="0"/>
        <a:ext cx="5758699" cy="1171536"/>
      </dsp:txXfrm>
    </dsp:sp>
    <dsp:sp modelId="{FE25C476-0026-403B-88EE-5881D4186167}">
      <dsp:nvSpPr>
        <dsp:cNvPr id="0" name=""/>
        <dsp:cNvSpPr/>
      </dsp:nvSpPr>
      <dsp:spPr>
        <a:xfrm>
          <a:off x="117153" y="117153"/>
          <a:ext cx="1468963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35727-76A3-4F52-A402-49531DCDD0F8}">
      <dsp:nvSpPr>
        <dsp:cNvPr id="0" name=""/>
        <dsp:cNvSpPr/>
      </dsp:nvSpPr>
      <dsp:spPr>
        <a:xfrm>
          <a:off x="0" y="1288690"/>
          <a:ext cx="734481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Модернизация технологических линий энергоемких промышленных предприятий</a:t>
          </a:r>
          <a:endParaRPr lang="ru-RU" sz="2300" kern="1200" dirty="0"/>
        </a:p>
      </dsp:txBody>
      <dsp:txXfrm>
        <a:off x="1586116" y="1288690"/>
        <a:ext cx="5758699" cy="1171536"/>
      </dsp:txXfrm>
    </dsp:sp>
    <dsp:sp modelId="{58C985C0-FD75-434B-BB99-A1781FF683C0}">
      <dsp:nvSpPr>
        <dsp:cNvPr id="0" name=""/>
        <dsp:cNvSpPr/>
      </dsp:nvSpPr>
      <dsp:spPr>
        <a:xfrm>
          <a:off x="117153" y="1405843"/>
          <a:ext cx="1468963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F0748-8EAF-4AB8-BD04-51A9043838ED}">
      <dsp:nvSpPr>
        <dsp:cNvPr id="0" name=""/>
        <dsp:cNvSpPr/>
      </dsp:nvSpPr>
      <dsp:spPr>
        <a:xfrm>
          <a:off x="0" y="2577380"/>
          <a:ext cx="734481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Установка частотно-регулируемых приводов на технологическое оборудование (насосы, вентиляторы, компрессоры)  </a:t>
          </a:r>
          <a:endParaRPr lang="ru-RU" sz="2300" kern="1200" dirty="0"/>
        </a:p>
      </dsp:txBody>
      <dsp:txXfrm>
        <a:off x="1586116" y="2577380"/>
        <a:ext cx="5758699" cy="1171536"/>
      </dsp:txXfrm>
    </dsp:sp>
    <dsp:sp modelId="{FF42018D-1DBD-4BCE-BF40-B613BAB0BD72}">
      <dsp:nvSpPr>
        <dsp:cNvPr id="0" name=""/>
        <dsp:cNvSpPr/>
      </dsp:nvSpPr>
      <dsp:spPr>
        <a:xfrm>
          <a:off x="117153" y="2694533"/>
          <a:ext cx="1468963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08AD0-720E-4A32-A6A2-553ABF7CD136}">
      <dsp:nvSpPr>
        <dsp:cNvPr id="0" name=""/>
        <dsp:cNvSpPr/>
      </dsp:nvSpPr>
      <dsp:spPr>
        <a:xfrm>
          <a:off x="0" y="3866070"/>
          <a:ext cx="734481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Модернизация промышленных систем </a:t>
          </a:r>
          <a:r>
            <a:rPr lang="en-US" sz="2300" kern="1200" dirty="0" smtClean="0"/>
            <a:t> </a:t>
          </a:r>
          <a:r>
            <a:rPr lang="ru-RU" sz="2300" kern="1200" dirty="0" smtClean="0"/>
            <a:t>сжатого воздуха</a:t>
          </a:r>
          <a:endParaRPr lang="ru-RU" sz="2300" kern="1200" dirty="0"/>
        </a:p>
      </dsp:txBody>
      <dsp:txXfrm>
        <a:off x="1586116" y="3866070"/>
        <a:ext cx="5758699" cy="1171536"/>
      </dsp:txXfrm>
    </dsp:sp>
    <dsp:sp modelId="{6826E040-60BB-4FFB-9B71-418617067E7A}">
      <dsp:nvSpPr>
        <dsp:cNvPr id="0" name=""/>
        <dsp:cNvSpPr/>
      </dsp:nvSpPr>
      <dsp:spPr>
        <a:xfrm>
          <a:off x="117153" y="3983223"/>
          <a:ext cx="1468963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F0748-8EAF-4AB8-BD04-51A9043838ED}">
      <dsp:nvSpPr>
        <dsp:cNvPr id="0" name=""/>
        <dsp:cNvSpPr/>
      </dsp:nvSpPr>
      <dsp:spPr>
        <a:xfrm>
          <a:off x="0" y="0"/>
          <a:ext cx="734481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Модернизация систем теплоснабжения, холодильного оборудования</a:t>
          </a:r>
          <a:endParaRPr lang="ru-RU" sz="2100" kern="1200" dirty="0"/>
        </a:p>
      </dsp:txBody>
      <dsp:txXfrm>
        <a:off x="1586116" y="0"/>
        <a:ext cx="5758699" cy="1171536"/>
      </dsp:txXfrm>
    </dsp:sp>
    <dsp:sp modelId="{FF42018D-1DBD-4BCE-BF40-B613BAB0BD72}">
      <dsp:nvSpPr>
        <dsp:cNvPr id="0" name=""/>
        <dsp:cNvSpPr/>
      </dsp:nvSpPr>
      <dsp:spPr>
        <a:xfrm>
          <a:off x="239231" y="117153"/>
          <a:ext cx="1224806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08AD0-720E-4A32-A6A2-553ABF7CD136}">
      <dsp:nvSpPr>
        <dsp:cNvPr id="0" name=""/>
        <dsp:cNvSpPr/>
      </dsp:nvSpPr>
      <dsp:spPr>
        <a:xfrm>
          <a:off x="0" y="1288690"/>
          <a:ext cx="734481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Строительство </a:t>
          </a:r>
          <a:r>
            <a:rPr lang="ru-RU" sz="2100" kern="1200" dirty="0" err="1" smtClean="0"/>
            <a:t>энергоцентров</a:t>
          </a:r>
          <a:r>
            <a:rPr lang="ru-RU" sz="2100" kern="1200" dirty="0" smtClean="0"/>
            <a:t>, систем </a:t>
          </a:r>
          <a:r>
            <a:rPr lang="ru-RU" sz="2100" kern="1200" dirty="0" err="1" smtClean="0"/>
            <a:t>когенерации</a:t>
          </a:r>
          <a:r>
            <a:rPr lang="ru-RU" sz="2100" kern="1200" dirty="0" smtClean="0"/>
            <a:t> электрической и тепловой энергии</a:t>
          </a:r>
          <a:endParaRPr lang="ru-RU" sz="2100" kern="1200" dirty="0"/>
        </a:p>
      </dsp:txBody>
      <dsp:txXfrm>
        <a:off x="1586116" y="1288690"/>
        <a:ext cx="5758699" cy="1171536"/>
      </dsp:txXfrm>
    </dsp:sp>
    <dsp:sp modelId="{6826E040-60BB-4FFB-9B71-418617067E7A}">
      <dsp:nvSpPr>
        <dsp:cNvPr id="0" name=""/>
        <dsp:cNvSpPr/>
      </dsp:nvSpPr>
      <dsp:spPr>
        <a:xfrm>
          <a:off x="239239" y="1405843"/>
          <a:ext cx="1224792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14A05-F938-4329-A88A-D91A42CD7894}">
      <dsp:nvSpPr>
        <dsp:cNvPr id="0" name=""/>
        <dsp:cNvSpPr/>
      </dsp:nvSpPr>
      <dsp:spPr>
        <a:xfrm>
          <a:off x="0" y="2577380"/>
          <a:ext cx="734481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Повышение энергоэффективности производственных зданий и сооружений</a:t>
          </a:r>
        </a:p>
      </dsp:txBody>
      <dsp:txXfrm>
        <a:off x="1586116" y="2577380"/>
        <a:ext cx="5758699" cy="1171536"/>
      </dsp:txXfrm>
    </dsp:sp>
    <dsp:sp modelId="{BABE04D1-CDB3-4E1E-B4E8-234A9687823E}">
      <dsp:nvSpPr>
        <dsp:cNvPr id="0" name=""/>
        <dsp:cNvSpPr/>
      </dsp:nvSpPr>
      <dsp:spPr>
        <a:xfrm>
          <a:off x="239900" y="2694533"/>
          <a:ext cx="1223470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0EF2-C6F7-422D-95AB-C9EA01C8B6AB}">
      <dsp:nvSpPr>
        <dsp:cNvPr id="0" name=""/>
        <dsp:cNvSpPr/>
      </dsp:nvSpPr>
      <dsp:spPr>
        <a:xfrm>
          <a:off x="0" y="3866070"/>
          <a:ext cx="7344816" cy="1171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Энергоменеджмент</a:t>
          </a:r>
          <a:endParaRPr lang="ru-RU" sz="21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Оптимизация структуры управления </a:t>
          </a:r>
          <a:r>
            <a:rPr lang="ru-RU" sz="2100" kern="1200" dirty="0" err="1" smtClean="0"/>
            <a:t>энергозатратами</a:t>
          </a:r>
          <a:r>
            <a:rPr lang="ru-RU" sz="2100" kern="1200" dirty="0" smtClean="0"/>
            <a:t> предприятия</a:t>
          </a:r>
        </a:p>
      </dsp:txBody>
      <dsp:txXfrm>
        <a:off x="1586116" y="3866070"/>
        <a:ext cx="5758699" cy="1171536"/>
      </dsp:txXfrm>
    </dsp:sp>
    <dsp:sp modelId="{F267FBA6-B3F3-4458-8C85-BBDB324668C0}">
      <dsp:nvSpPr>
        <dsp:cNvPr id="0" name=""/>
        <dsp:cNvSpPr/>
      </dsp:nvSpPr>
      <dsp:spPr>
        <a:xfrm>
          <a:off x="239900" y="3960439"/>
          <a:ext cx="1277204" cy="937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>
            <a:lvl1pPr algn="l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>
            <a:lvl1pPr algn="r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b" anchorCtr="0" compatLnSpc="1">
            <a:prstTxWarp prst="textNoShape">
              <a:avLst/>
            </a:prstTxWarp>
          </a:bodyPr>
          <a:lstStyle>
            <a:lvl1pPr algn="l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78950"/>
            <a:ext cx="2944812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b" anchorCtr="0" compatLnSpc="1">
            <a:prstTxWarp prst="textNoShape">
              <a:avLst/>
            </a:prstTxWarp>
          </a:bodyPr>
          <a:lstStyle>
            <a:lvl1pPr algn="r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B9EDA2E-8664-47EC-AE04-CCE2FA16E4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4744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>
            <a:lvl1pPr algn="l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>
            <a:lvl1pPr algn="r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41363"/>
            <a:ext cx="534828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1063"/>
            <a:ext cx="4989513" cy="4441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b" anchorCtr="0" compatLnSpc="1">
            <a:prstTxWarp prst="textNoShape">
              <a:avLst/>
            </a:prstTxWarp>
          </a:bodyPr>
          <a:lstStyle>
            <a:lvl1pPr algn="l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78950"/>
            <a:ext cx="2944812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48" tIns="46571" rIns="93148" bIns="46571" numCol="1" anchor="b" anchorCtr="0" compatLnSpc="1">
            <a:prstTxWarp prst="textNoShape">
              <a:avLst/>
            </a:prstTxWarp>
          </a:bodyPr>
          <a:lstStyle>
            <a:lvl1pPr algn="r" defTabSz="930631" eaLnBrk="0" hangingPunct="0">
              <a:spcBef>
                <a:spcPct val="0"/>
              </a:spcBef>
              <a:buSzTx/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F13B16-9709-4CA7-B042-BFB0819D0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9960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631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27" indent="-290318" defTabSz="930631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272" indent="-232254" defTabSz="930631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5781" indent="-232254" defTabSz="930631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0290" indent="-232254" defTabSz="930631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4799" indent="-232254" algn="ctr" defTabSz="930631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9308" indent="-232254" algn="ctr" defTabSz="930631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3817" indent="-232254" algn="ctr" defTabSz="930631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8326" indent="-232254" algn="ctr" defTabSz="930631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D981D93-8A4A-4B17-AADE-BC41EC35B4AB}" type="slidenum">
              <a:rPr lang="en-US">
                <a:latin typeface="Times New Roman" pitchFamily="18" charset="0"/>
              </a:rPr>
              <a:pPr/>
              <a:t>0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41363"/>
            <a:ext cx="5345113" cy="3700462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3413"/>
          </a:xfrm>
          <a:noFill/>
        </p:spPr>
        <p:txBody>
          <a:bodyPr lIns="92891" tIns="46444" rIns="92891" bIns="46444"/>
          <a:lstStyle/>
          <a:p>
            <a:endParaRPr lang="de-DE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D8A35-333A-420C-9A88-FD2046B8799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616198-F734-408C-874D-E0FC491CB6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13B16-9709-4CA7-B042-BFB0819D03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meSlide" hidden="1"/>
          <p:cNvSpPr>
            <a:spLocks noChangeArrowheads="1"/>
          </p:cNvSpPr>
          <p:nvPr/>
        </p:nvSpPr>
        <p:spPr bwMode="gray">
          <a:xfrm>
            <a:off x="6497638" y="6373813"/>
            <a:ext cx="2400300" cy="309562"/>
          </a:xfrm>
          <a:prstGeom prst="rect">
            <a:avLst/>
          </a:prstGeom>
          <a:noFill/>
          <a:ln>
            <a:noFill/>
          </a:ln>
          <a:extLst/>
        </p:spPr>
        <p:txBody>
          <a:bodyPr lIns="83426" tIns="41712" rIns="83426" bIns="41712"/>
          <a:lstStyle/>
          <a:p>
            <a:pPr marL="417513" lvl="1" algn="r" defTabSz="835025">
              <a:defRPr/>
            </a:pPr>
            <a:fld id="{15EA39DF-ACAA-4F02-A3D8-D773C5A3A430}" type="datetime9">
              <a:rPr lang="en-GB" sz="800">
                <a:solidFill>
                  <a:srgbClr val="808080"/>
                </a:solidFill>
                <a:latin typeface="Garamond" pitchFamily="18" charset="0"/>
                <a:cs typeface="+mn-cs"/>
              </a:rPr>
              <a:pPr marL="417513" lvl="1" algn="r" defTabSz="835025">
                <a:defRPr/>
              </a:pPr>
              <a:t>19/02/2013 10:51:11</a:t>
            </a:fld>
            <a:endParaRPr lang="en-GB" sz="800" dirty="0">
              <a:solidFill>
                <a:srgbClr val="808080"/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3" name="DraftSlide" descr="draft stamp garamond" hidden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820738"/>
            <a:ext cx="1809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gray">
          <a:xfrm>
            <a:off x="1728788" y="3921125"/>
            <a:ext cx="0" cy="169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sz="1100" dirty="0">
              <a:latin typeface="Garamond" pitchFamily="18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839200" cy="38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7575" y="685800"/>
            <a:ext cx="2257425" cy="54403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85800"/>
            <a:ext cx="6619875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685800"/>
            <a:ext cx="9029700" cy="5440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buSzPct val="90000"/>
              <a:defRPr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buSzPct val="90000"/>
              <a:defRPr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buSzPct val="90000"/>
              <a:defRPr>
                <a:cs typeface="+mn-cs"/>
              </a:defRPr>
            </a:lvl1pPr>
          </a:lstStyle>
          <a:p>
            <a:pPr>
              <a:defRPr/>
            </a:pPr>
            <a:fld id="{0DC2AC1B-9495-497D-A41C-DB379336B0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gray">
          <a:xfrm>
            <a:off x="0" y="0"/>
            <a:ext cx="214313" cy="6858000"/>
          </a:xfrm>
          <a:prstGeom prst="rect">
            <a:avLst/>
          </a:prstGeom>
          <a:solidFill>
            <a:srgbClr val="0040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64008" dir="54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lIns="41994" tIns="33595" rIns="83988" bIns="33595" anchor="ctr"/>
          <a:lstStyle/>
          <a:p>
            <a:endParaRPr lang="ru-RU" dirty="0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37312"/>
            <a:ext cx="1424608" cy="422930"/>
          </a:xfrm>
          <a:prstGeom prst="rect">
            <a:avLst/>
          </a:prstGeom>
        </p:spPr>
      </p:pic>
      <p:sp>
        <p:nvSpPr>
          <p:cNvPr id="6" name="Line 19"/>
          <p:cNvSpPr>
            <a:spLocks noChangeShapeType="1"/>
          </p:cNvSpPr>
          <p:nvPr userDrawn="1"/>
        </p:nvSpPr>
        <p:spPr bwMode="gray">
          <a:xfrm>
            <a:off x="1496616" y="6453336"/>
            <a:ext cx="8028384" cy="14139"/>
          </a:xfrm>
          <a:prstGeom prst="line">
            <a:avLst/>
          </a:prstGeom>
          <a:noFill/>
          <a:ln w="15875">
            <a:solidFill>
              <a:srgbClr val="004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7" name="Text Box 27"/>
          <p:cNvSpPr txBox="1">
            <a:spLocks noChangeArrowheads="1"/>
          </p:cNvSpPr>
          <p:nvPr userDrawn="1"/>
        </p:nvSpPr>
        <p:spPr bwMode="gray">
          <a:xfrm>
            <a:off x="9293225" y="6524625"/>
            <a:ext cx="2159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A4F300-A972-4812-9070-FACD569D6448}" type="slidenum">
              <a:rPr lang="ru-RU" sz="1000">
                <a:solidFill>
                  <a:srgbClr val="284770"/>
                </a:solidFill>
              </a:rPr>
              <a:pPr algn="r"/>
              <a:t>‹#›</a:t>
            </a:fld>
            <a:endParaRPr lang="ru-RU" sz="1000" dirty="0">
              <a:solidFill>
                <a:srgbClr val="28477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600200"/>
            <a:ext cx="222885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65341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839200" cy="38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839200" cy="381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meSlide" hidden="1"/>
          <p:cNvSpPr>
            <a:spLocks noChangeArrowheads="1"/>
          </p:cNvSpPr>
          <p:nvPr/>
        </p:nvSpPr>
        <p:spPr bwMode="gray">
          <a:xfrm>
            <a:off x="6497638" y="6373813"/>
            <a:ext cx="2400300" cy="309562"/>
          </a:xfrm>
          <a:prstGeom prst="rect">
            <a:avLst/>
          </a:prstGeom>
          <a:noFill/>
          <a:ln>
            <a:noFill/>
          </a:ln>
          <a:extLst/>
        </p:spPr>
        <p:txBody>
          <a:bodyPr lIns="83426" tIns="41712" rIns="83426" bIns="41712"/>
          <a:lstStyle/>
          <a:p>
            <a:pPr marL="417513" lvl="1" algn="r" defTabSz="835025">
              <a:defRPr/>
            </a:pPr>
            <a:fld id="{BF79E825-BEA6-4EA2-881C-5B82DC160BA3}" type="datetime9">
              <a:rPr lang="en-GB" sz="800">
                <a:solidFill>
                  <a:srgbClr val="808080"/>
                </a:solidFill>
                <a:latin typeface="Garamond" pitchFamily="18" charset="0"/>
                <a:cs typeface="+mn-cs"/>
              </a:rPr>
              <a:pPr marL="417513" lvl="1" algn="r" defTabSz="835025">
                <a:defRPr/>
              </a:pPr>
              <a:t>19/02/2013 10:51:03</a:t>
            </a:fld>
            <a:endParaRPr lang="en-GB" sz="800" dirty="0">
              <a:solidFill>
                <a:srgbClr val="808080"/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14340" name="DraftSlide" descr="draft stamp garamond" hidden="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820738"/>
            <a:ext cx="1809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13"/>
          <p:cNvSpPr txBox="1">
            <a:spLocks noChangeArrowheads="1"/>
          </p:cNvSpPr>
          <p:nvPr userDrawn="1"/>
        </p:nvSpPr>
        <p:spPr bwMode="gray">
          <a:xfrm>
            <a:off x="1728788" y="3921125"/>
            <a:ext cx="0" cy="1698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sz="1100" dirty="0">
              <a:latin typeface="Garamond" pitchFamily="18" charset="0"/>
              <a:cs typeface="+mn-cs"/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gray">
          <a:xfrm>
            <a:off x="0" y="0"/>
            <a:ext cx="214313" cy="6858000"/>
          </a:xfrm>
          <a:prstGeom prst="rect">
            <a:avLst/>
          </a:prstGeom>
          <a:solidFill>
            <a:srgbClr val="0040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64008" dir="54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lIns="41994" tIns="33595" rIns="83988" bIns="33595" anchor="ctr"/>
          <a:lstStyle/>
          <a:p>
            <a:endParaRPr lang="ru-RU" dirty="0"/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37312"/>
            <a:ext cx="1424608" cy="422930"/>
          </a:xfrm>
          <a:prstGeom prst="rect">
            <a:avLst/>
          </a:prstGeom>
        </p:spPr>
      </p:pic>
      <p:sp>
        <p:nvSpPr>
          <p:cNvPr id="13" name="Line 19"/>
          <p:cNvSpPr>
            <a:spLocks noChangeShapeType="1"/>
          </p:cNvSpPr>
          <p:nvPr userDrawn="1"/>
        </p:nvSpPr>
        <p:spPr bwMode="gray">
          <a:xfrm>
            <a:off x="1496616" y="6453336"/>
            <a:ext cx="8028384" cy="14139"/>
          </a:xfrm>
          <a:prstGeom prst="line">
            <a:avLst/>
          </a:prstGeom>
          <a:noFill/>
          <a:ln w="15875">
            <a:solidFill>
              <a:srgbClr val="004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14" name="Text Box 27"/>
          <p:cNvSpPr txBox="1">
            <a:spLocks noChangeArrowheads="1"/>
          </p:cNvSpPr>
          <p:nvPr userDrawn="1"/>
        </p:nvSpPr>
        <p:spPr bwMode="gray">
          <a:xfrm>
            <a:off x="9293225" y="6524625"/>
            <a:ext cx="2159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A4F300-A972-4812-9070-FACD569D6448}" type="slidenum">
              <a:rPr lang="ru-RU" sz="1000">
                <a:solidFill>
                  <a:srgbClr val="284770"/>
                </a:solidFill>
              </a:rPr>
              <a:pPr algn="r"/>
              <a:t>‹#›</a:t>
            </a:fld>
            <a:endParaRPr lang="ru-RU" sz="1000" dirty="0">
              <a:solidFill>
                <a:srgbClr val="28477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</p:sldLayoutIdLst>
  <p:hf hdr="0" ftr="0" dt="0"/>
  <p:txStyles>
    <p:titleStyle>
      <a:lvl1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+mj-lt"/>
          <a:ea typeface="+mj-ea"/>
          <a:cs typeface="+mj-cs"/>
        </a:defRPr>
      </a:lvl1pPr>
      <a:lvl2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2pPr>
      <a:lvl3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3pPr>
      <a:lvl4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4pPr>
      <a:lvl5pPr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5pPr>
      <a:lvl6pPr marL="457200"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6pPr>
      <a:lvl7pPr marL="914400"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7pPr>
      <a:lvl8pPr marL="1371600"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8pPr>
      <a:lvl9pPr marL="1828800" algn="l" defTabSz="952500" rtl="0" eaLnBrk="0" fontAlgn="base" hangingPunct="0">
        <a:spcBef>
          <a:spcPct val="0"/>
        </a:spcBef>
        <a:spcAft>
          <a:spcPct val="0"/>
        </a:spcAft>
        <a:defRPr sz="2400">
          <a:solidFill>
            <a:srgbClr val="004069"/>
          </a:solidFill>
          <a:latin typeface="Calibri" pitchFamily="34" charset="0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buChar char="•"/>
        <a:tabLst>
          <a:tab pos="179388" algn="l"/>
        </a:tabLst>
        <a:defRPr sz="3200" b="1">
          <a:solidFill>
            <a:srgbClr val="336699"/>
          </a:solidFill>
          <a:latin typeface="+mn-lt"/>
          <a:ea typeface="+mn-ea"/>
          <a:cs typeface="+mn-cs"/>
        </a:defRPr>
      </a:lvl1pPr>
      <a:lvl2pPr marL="444500" indent="-265113" algn="l" defTabSz="952500" rtl="0" eaLnBrk="0" fontAlgn="base" hangingPunct="0">
        <a:spcBef>
          <a:spcPts val="288"/>
        </a:spcBef>
        <a:spcAft>
          <a:spcPts val="563"/>
        </a:spcAft>
        <a:buClr>
          <a:srgbClr val="336699"/>
        </a:buClr>
        <a:buFont typeface="Wingdings 3" pitchFamily="18" charset="2"/>
        <a:buChar char=""/>
        <a:tabLst>
          <a:tab pos="179388" algn="l"/>
        </a:tabLst>
        <a:defRPr sz="1700">
          <a:solidFill>
            <a:schemeClr val="tx1"/>
          </a:solidFill>
          <a:latin typeface="+mn-lt"/>
        </a:defRPr>
      </a:lvl2pPr>
      <a:lvl3pPr marL="896938" indent="-273050" algn="l" defTabSz="952500" rtl="0" eaLnBrk="0" fontAlgn="base" hangingPunct="0">
        <a:spcBef>
          <a:spcPct val="0"/>
        </a:spcBef>
        <a:spcAft>
          <a:spcPts val="288"/>
        </a:spcAft>
        <a:buClr>
          <a:srgbClr val="A10D34"/>
        </a:buClr>
        <a:buFont typeface="Wingdings 3" pitchFamily="18" charset="2"/>
        <a:buChar char=""/>
        <a:tabLst>
          <a:tab pos="179388" algn="l"/>
        </a:tabLst>
        <a:defRPr sz="1600">
          <a:solidFill>
            <a:schemeClr val="tx1"/>
          </a:solidFill>
          <a:latin typeface="+mn-lt"/>
        </a:defRPr>
      </a:lvl3pPr>
      <a:lvl4pPr marL="1341438" indent="-265113" algn="l" defTabSz="952500" rtl="0" eaLnBrk="0" fontAlgn="base" hangingPunct="0">
        <a:spcBef>
          <a:spcPct val="0"/>
        </a:spcBef>
        <a:spcAft>
          <a:spcPts val="288"/>
        </a:spcAft>
        <a:buClr>
          <a:schemeClr val="bg2"/>
        </a:buClr>
        <a:buSzPct val="80000"/>
        <a:buFont typeface="Wingdings" pitchFamily="2" charset="2"/>
        <a:buChar char="ü"/>
        <a:tabLst>
          <a:tab pos="179388" algn="l"/>
        </a:tabLst>
        <a:defRPr sz="1500">
          <a:solidFill>
            <a:schemeClr val="tx1"/>
          </a:solidFill>
          <a:latin typeface="+mn-lt"/>
        </a:defRPr>
      </a:lvl4pPr>
      <a:lvl5pPr marL="21129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5pPr>
      <a:lvl6pPr marL="25701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6pPr>
      <a:lvl7pPr marL="30273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7pPr>
      <a:lvl8pPr marL="34845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8pPr>
      <a:lvl9pPr marL="3941763" indent="-179388" algn="l" defTabSz="952500" rtl="0" eaLnBrk="0" fontAlgn="base" hangingPunct="0">
        <a:spcBef>
          <a:spcPct val="0"/>
        </a:spcBef>
        <a:spcAft>
          <a:spcPts val="288"/>
        </a:spcAft>
        <a:buClr>
          <a:srgbClr val="BEBEBE"/>
        </a:buClr>
        <a:buSzPct val="90000"/>
        <a:buFont typeface="Wingdings" pitchFamily="2" charset="2"/>
        <a:buChar char="n"/>
        <a:tabLst>
          <a:tab pos="179388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2188" y="2997200"/>
            <a:ext cx="8064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508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Line 19"/>
          <p:cNvSpPr>
            <a:spLocks noChangeShapeType="1"/>
          </p:cNvSpPr>
          <p:nvPr/>
        </p:nvSpPr>
        <p:spPr bwMode="gray">
          <a:xfrm>
            <a:off x="685800" y="6467475"/>
            <a:ext cx="8839200" cy="0"/>
          </a:xfrm>
          <a:prstGeom prst="line">
            <a:avLst/>
          </a:prstGeom>
          <a:noFill/>
          <a:ln w="15875">
            <a:solidFill>
              <a:srgbClr val="284770"/>
            </a:solidFill>
            <a:round/>
            <a:headEnd/>
            <a:tailEnd/>
          </a:ln>
          <a:ex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dirty="0">
              <a:cs typeface="+mn-cs"/>
            </a:endParaRPr>
          </a:p>
        </p:txBody>
      </p:sp>
      <p:sp>
        <p:nvSpPr>
          <p:cNvPr id="2052" name="Text Box 27"/>
          <p:cNvSpPr txBox="1">
            <a:spLocks noChangeArrowheads="1"/>
          </p:cNvSpPr>
          <p:nvPr/>
        </p:nvSpPr>
        <p:spPr bwMode="gray">
          <a:xfrm>
            <a:off x="9293225" y="6581775"/>
            <a:ext cx="215900" cy="1825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  <a:buSzPct val="90000"/>
              <a:defRPr/>
            </a:pPr>
            <a:fld id="{CF5C241B-0C8C-49AA-B83C-F4FB982A1694}" type="slidenum">
              <a:rPr lang="ru-RU">
                <a:solidFill>
                  <a:srgbClr val="284770"/>
                </a:solidFill>
                <a:cs typeface="+mn-cs"/>
              </a:rPr>
              <a:pPr algn="r" eaLnBrk="0" hangingPunct="0">
                <a:spcBef>
                  <a:spcPct val="50000"/>
                </a:spcBef>
                <a:buSzPct val="90000"/>
                <a:defRPr/>
              </a:pPr>
              <a:t>‹#›</a:t>
            </a:fld>
            <a:endParaRPr lang="ru-RU" dirty="0">
              <a:solidFill>
                <a:srgbClr val="284770"/>
              </a:solidFill>
              <a:cs typeface="+mn-cs"/>
            </a:endParaRPr>
          </a:p>
        </p:txBody>
      </p:sp>
      <p:sp>
        <p:nvSpPr>
          <p:cNvPr id="2053" name="Rectangle 28"/>
          <p:cNvSpPr>
            <a:spLocks noChangeArrowheads="1"/>
          </p:cNvSpPr>
          <p:nvPr/>
        </p:nvSpPr>
        <p:spPr bwMode="gray">
          <a:xfrm>
            <a:off x="9221788" y="6561138"/>
            <a:ext cx="34925" cy="21272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dirty="0">
              <a:cs typeface="+mn-cs"/>
            </a:endParaRPr>
          </a:p>
        </p:txBody>
      </p:sp>
      <p:graphicFrame>
        <p:nvGraphicFramePr>
          <p:cNvPr id="1026" name="Object 44"/>
          <p:cNvGraphicFramePr>
            <a:graphicFrameLocks noChangeAspect="1"/>
          </p:cNvGraphicFramePr>
          <p:nvPr/>
        </p:nvGraphicFramePr>
        <p:xfrm>
          <a:off x="152400" y="6256338"/>
          <a:ext cx="457200" cy="449262"/>
        </p:xfrm>
        <a:graphic>
          <a:graphicData uri="http://schemas.openxmlformats.org/presentationml/2006/ole">
            <p:oleObj spid="_x0000_s1074" name="Фотография Photo Editor" r:id="rId14" imgW="1324160" imgH="1305107" progId="">
              <p:embed/>
            </p:oleObj>
          </a:graphicData>
        </a:graphic>
      </p:graphicFrame>
      <p:sp>
        <p:nvSpPr>
          <p:cNvPr id="2055" name="Text Box 31"/>
          <p:cNvSpPr txBox="1">
            <a:spLocks noChangeArrowheads="1"/>
          </p:cNvSpPr>
          <p:nvPr/>
        </p:nvSpPr>
        <p:spPr bwMode="gray">
          <a:xfrm>
            <a:off x="6781800" y="288925"/>
            <a:ext cx="2743200" cy="1682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spcBef>
                <a:spcPct val="50000"/>
              </a:spcBef>
              <a:buSzPct val="90000"/>
              <a:defRPr/>
            </a:pPr>
            <a:r>
              <a:rPr lang="ru-RU" sz="1100" dirty="0">
                <a:solidFill>
                  <a:srgbClr val="FF3300"/>
                </a:solidFill>
                <a:cs typeface="+mn-cs"/>
              </a:rPr>
              <a:t>Конфиденциально</a:t>
            </a:r>
          </a:p>
        </p:txBody>
      </p:sp>
      <p:sp>
        <p:nvSpPr>
          <p:cNvPr id="2056" name="Line 14"/>
          <p:cNvSpPr>
            <a:spLocks noChangeShapeType="1"/>
          </p:cNvSpPr>
          <p:nvPr/>
        </p:nvSpPr>
        <p:spPr bwMode="auto">
          <a:xfrm>
            <a:off x="990600" y="3960813"/>
            <a:ext cx="8077200" cy="1587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xtLst/>
        </p:spPr>
        <p:txBody>
          <a:bodyPr lIns="0" tIns="45715" rIns="91429" bIns="45715" anchor="b"/>
          <a:lstStyle/>
          <a:p>
            <a:pPr algn="ctr" eaLnBrk="0" hangingPunct="0">
              <a:spcBef>
                <a:spcPct val="50000"/>
              </a:spcBef>
              <a:buSzPct val="90000"/>
              <a:defRPr/>
            </a:pPr>
            <a:endParaRPr lang="ru-RU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hf hdr="0" ftr="0" dt="0"/>
  <p:txStyles>
    <p:titleStyle>
      <a:lvl1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2pPr>
      <a:lvl3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3pPr>
      <a:lvl4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4pPr>
      <a:lvl5pPr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5pPr>
      <a:lvl6pPr marL="457200"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6pPr>
      <a:lvl7pPr marL="914400"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7pPr>
      <a:lvl8pPr marL="1371600"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8pPr>
      <a:lvl9pPr marL="1828800" algn="l" defTabSz="973138" rtl="0" eaLnBrk="0" fontAlgn="base" hangingPunct="0">
        <a:spcBef>
          <a:spcPct val="0"/>
        </a:spcBef>
        <a:spcAft>
          <a:spcPts val="563"/>
        </a:spcAft>
        <a:buClr>
          <a:srgbClr val="335A8F"/>
        </a:buClr>
        <a:buSzPct val="90000"/>
        <a:buFont typeface="Wingdings" pitchFamily="2" charset="2"/>
        <a:defRPr sz="25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onarchive.com/show/aesthetica-2-icons-by-dryicons/database-accept-icon.html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www.iconarchive.com/show/aesthetica-2-icons-by-dryicons/calculator-accept-icon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hyperlink" Target="http://econex.ru/upload/iblock/4c7/IMG_532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hyperlink" Target="http://econex.ru/upload/iblock/a32/IMG_5338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7.jpeg"/><Relationship Id="rId3" Type="http://schemas.openxmlformats.org/officeDocument/2006/relationships/image" Target="../media/image40.jpeg"/><Relationship Id="rId7" Type="http://schemas.openxmlformats.org/officeDocument/2006/relationships/hyperlink" Target="http://img.board.com.ua/a/1042585195/wm/0-temnyie-infrakrasnyie-obogrevateli.jpg" TargetMode="External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hyperlink" Target="http://images04.olx.ru/ui/11/31/39/1304072101_193762239_1----.jpg" TargetMode="External"/><Relationship Id="rId5" Type="http://schemas.openxmlformats.org/officeDocument/2006/relationships/image" Target="../media/image42.jpeg"/><Relationship Id="rId10" Type="http://schemas.openxmlformats.org/officeDocument/2006/relationships/image" Target="../media/image45.jpeg"/><Relationship Id="rId4" Type="http://schemas.openxmlformats.org/officeDocument/2006/relationships/image" Target="../media/image41.jpeg"/><Relationship Id="rId9" Type="http://schemas.openxmlformats.org/officeDocument/2006/relationships/hyperlink" Target="http://www.agroacadem.ru/wp-content/uploads/2012/04/news07102009-big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0%B5%D1%88%D0%BE%D0%BA%20%D0%B4%D0%B5%D0%BD%D0%B5%D0%B3%20%D1%80%D1%83%D0%B1%D0%BB%D0%B5%D0%B9&amp;img_url=s51.radikal.ru/i131/1106/0d/18b8088ba1ad.jpg&amp;pos=7&amp;rpt=sim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3%D0%B5%D1%80%D0%B1%20%D0%BA%D0%BE%D1%81%D1%82%D1%80%D0%BE%D0%BC%D1%8B&amp;img_url=www.heraldicum.ru/russia/subjects/images/kostrom.gif&amp;pos=18&amp;rpt=simag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18" Type="http://schemas.openxmlformats.org/officeDocument/2006/relationships/image" Target="../media/image77.jpeg"/><Relationship Id="rId3" Type="http://schemas.openxmlformats.org/officeDocument/2006/relationships/image" Target="../media/image62.jpeg"/><Relationship Id="rId21" Type="http://schemas.openxmlformats.org/officeDocument/2006/relationships/image" Target="../media/image80.jpeg"/><Relationship Id="rId7" Type="http://schemas.openxmlformats.org/officeDocument/2006/relationships/image" Target="../media/image66.jpe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jpeg"/><Relationship Id="rId16" Type="http://schemas.openxmlformats.org/officeDocument/2006/relationships/image" Target="../media/image75.jpe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pn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19" Type="http://schemas.openxmlformats.org/officeDocument/2006/relationships/image" Target="../media/image78.pn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4232920" y="6165304"/>
            <a:ext cx="2592288" cy="41152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91429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eaLnBrk="1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февраль 2013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gray">
          <a:xfrm>
            <a:off x="1568624" y="2636912"/>
            <a:ext cx="788497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29" bIns="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0040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ЭНЕРГОЭФФЕКТИВНЫЕ РЕШЕНИЯ </a:t>
            </a:r>
            <a:endParaRPr lang="en-US" sz="2800" b="1" dirty="0" smtClean="0">
              <a:solidFill>
                <a:srgbClr val="0040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defRPr/>
            </a:pPr>
            <a:r>
              <a:rPr lang="ru-RU" sz="2800" b="1" dirty="0" smtClean="0">
                <a:solidFill>
                  <a:srgbClr val="0040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«ПОД КЛЮЧ»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136576" cy="6858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5A8F"/>
              </a:solidFill>
            </a:endParaRPr>
          </a:p>
        </p:txBody>
      </p:sp>
      <p:pic>
        <p:nvPicPr>
          <p:cNvPr id="14" name="Picture 13" descr="Untitled-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080" y="173124"/>
            <a:ext cx="2979073" cy="864096"/>
          </a:xfrm>
          <a:prstGeom prst="rect">
            <a:avLst/>
          </a:prstGeom>
        </p:spPr>
      </p:pic>
      <p:pic>
        <p:nvPicPr>
          <p:cNvPr id="2050" name="Picture 2" descr="tit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8624" y="319422"/>
            <a:ext cx="2964855" cy="66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72480" y="0"/>
            <a:ext cx="9633520" cy="6206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91429" bIns="36000" anchor="b"/>
          <a:lstStyle/>
          <a:p>
            <a:pPr marL="363600" defTabSz="952500" eaLnBrk="0" hangingPunct="0">
              <a:defRPr/>
            </a:pPr>
            <a:r>
              <a:rPr lang="ru-RU" sz="2200" b="1" kern="0" dirty="0" smtClean="0">
                <a:solidFill>
                  <a:srgbClr val="0040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</a:t>
            </a:r>
            <a:r>
              <a:rPr lang="ru-RU" sz="2200" b="1" kern="0" dirty="0">
                <a:solidFill>
                  <a:srgbClr val="0040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ФИНАНСИРОВАНИЯ ПРОЕКТОВ</a:t>
            </a:r>
          </a:p>
        </p:txBody>
      </p:sp>
      <p:sp>
        <p:nvSpPr>
          <p:cNvPr id="2071" name="Прямоугольник 24"/>
          <p:cNvSpPr>
            <a:spLocks noChangeArrowheads="1"/>
          </p:cNvSpPr>
          <p:nvPr/>
        </p:nvSpPr>
        <p:spPr bwMode="auto">
          <a:xfrm>
            <a:off x="595313" y="6500813"/>
            <a:ext cx="1000125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58850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gray">
          <a:xfrm>
            <a:off x="0" y="0"/>
            <a:ext cx="214313" cy="6858000"/>
          </a:xfrm>
          <a:prstGeom prst="rect">
            <a:avLst/>
          </a:prstGeom>
          <a:solidFill>
            <a:srgbClr val="0040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64008" dir="54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lIns="41994" tIns="33595" rIns="83988" bIns="33595" anchor="ctr"/>
          <a:lstStyle/>
          <a:p>
            <a:endParaRPr lang="ru-RU" dirty="0"/>
          </a:p>
        </p:txBody>
      </p:sp>
      <p:pic>
        <p:nvPicPr>
          <p:cNvPr id="29" name="Picture 28" descr="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37312"/>
            <a:ext cx="1424608" cy="422930"/>
          </a:xfrm>
          <a:prstGeom prst="rect">
            <a:avLst/>
          </a:prstGeom>
        </p:spPr>
      </p:pic>
      <p:sp>
        <p:nvSpPr>
          <p:cNvPr id="30" name="Line 19"/>
          <p:cNvSpPr>
            <a:spLocks noChangeShapeType="1"/>
          </p:cNvSpPr>
          <p:nvPr/>
        </p:nvSpPr>
        <p:spPr bwMode="gray">
          <a:xfrm>
            <a:off x="938808" y="6453336"/>
            <a:ext cx="8028384" cy="14139"/>
          </a:xfrm>
          <a:prstGeom prst="line">
            <a:avLst/>
          </a:prstGeom>
          <a:noFill/>
          <a:ln w="15875">
            <a:solidFill>
              <a:srgbClr val="004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950367" y="3375678"/>
            <a:ext cx="1440000" cy="720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Поставщик </a:t>
            </a:r>
          </a:p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оборудования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969224" y="4077072"/>
            <a:ext cx="1440000" cy="720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Подрядчик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832442" y="1196752"/>
            <a:ext cx="2160000" cy="72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ГПБ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352600" y="3100238"/>
            <a:ext cx="3240000" cy="108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ГПБ-Энергоэффект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904450" y="5229200"/>
            <a:ext cx="2160000" cy="72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Клиент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2336498" y="1916832"/>
            <a:ext cx="0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3416618" y="1916832"/>
            <a:ext cx="0" cy="1152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048466" y="2348880"/>
            <a:ext cx="5854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100%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8546" y="234888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>
            <a:off x="2336498" y="4221088"/>
            <a:ext cx="0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/>
          <p:nvPr/>
        </p:nvCxnSpPr>
        <p:spPr bwMode="auto">
          <a:xfrm flipV="1">
            <a:off x="3416618" y="4221088"/>
            <a:ext cx="0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400394" y="4509120"/>
            <a:ext cx="14814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Энергосервисный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контракт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8546" y="4509120"/>
            <a:ext cx="17828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Платежи по контракту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(% от экономии)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1" name="Shape 60"/>
          <p:cNvCxnSpPr>
            <a:stCxn id="12" idx="2"/>
            <a:endCxn id="11" idx="3"/>
          </p:cNvCxnSpPr>
          <p:nvPr/>
        </p:nvCxnSpPr>
        <p:spPr bwMode="auto">
          <a:xfrm rot="5400000">
            <a:off x="5480773" y="3380749"/>
            <a:ext cx="792128" cy="362477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Соединительная линия уступом 66"/>
          <p:cNvCxnSpPr>
            <a:stCxn id="10" idx="3"/>
            <a:endCxn id="9" idx="1"/>
          </p:cNvCxnSpPr>
          <p:nvPr/>
        </p:nvCxnSpPr>
        <p:spPr bwMode="auto">
          <a:xfrm>
            <a:off x="4592600" y="3640238"/>
            <a:ext cx="2357767" cy="9544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5097016" y="5301208"/>
            <a:ext cx="18790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Выполнение работ,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Поставка оборудования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0" name="Соединительная линия уступом 79"/>
          <p:cNvCxnSpPr>
            <a:endCxn id="12" idx="1"/>
          </p:cNvCxnSpPr>
          <p:nvPr/>
        </p:nvCxnSpPr>
        <p:spPr bwMode="auto">
          <a:xfrm>
            <a:off x="4664968" y="3645024"/>
            <a:ext cx="2304256" cy="79204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5097016" y="3501008"/>
            <a:ext cx="13805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890" name="Picture 2" descr="calculator accept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61112" y="1196752"/>
            <a:ext cx="1219200" cy="1147193"/>
          </a:xfrm>
          <a:prstGeom prst="rect">
            <a:avLst/>
          </a:prstGeom>
          <a:noFill/>
        </p:spPr>
      </p:pic>
      <p:pic>
        <p:nvPicPr>
          <p:cNvPr id="37892" name="Picture 4" descr="database accept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57256" y="1124744"/>
            <a:ext cx="1219200" cy="12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267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47507211"/>
              </p:ext>
            </p:extLst>
          </p:nvPr>
        </p:nvGraphicFramePr>
        <p:xfrm>
          <a:off x="668524" y="692696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0472" y="188640"/>
            <a:ext cx="7200800" cy="549251"/>
          </a:xfrm>
          <a:prstGeom prst="rect">
            <a:avLst/>
          </a:prstGeom>
          <a:noFill/>
        </p:spPr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+mj-lt"/>
                <a:ea typeface="+mj-ea"/>
                <a:cs typeface="+mj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4069"/>
                </a:solidFill>
                <a:latin typeface="Calibri" pitchFamily="34" charset="0"/>
              </a:defRPr>
            </a:lvl9pPr>
          </a:lstStyle>
          <a:p>
            <a:pPr marL="363600">
              <a:defRPr/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 РЕАЛИЗАЦИИ ПРОЕКТА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329264" y="2708920"/>
            <a:ext cx="1728192" cy="432048"/>
            <a:chOff x="428447" y="189851"/>
            <a:chExt cx="5998266" cy="36004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14 дней</a:t>
              </a:r>
              <a:endParaRPr lang="ru-RU" sz="16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329264" y="1484784"/>
            <a:ext cx="1728192" cy="432048"/>
            <a:chOff x="428447" y="189851"/>
            <a:chExt cx="5998266" cy="36004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/>
                <a:t>10</a:t>
              </a:r>
              <a:r>
                <a:rPr lang="ru-RU" sz="1600" b="1" dirty="0" smtClean="0"/>
                <a:t> дней</a:t>
              </a:r>
              <a:endParaRPr lang="ru-RU" sz="16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329264" y="2060848"/>
            <a:ext cx="1728192" cy="432048"/>
            <a:chOff x="428447" y="189851"/>
            <a:chExt cx="5998266" cy="36004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30-45 дней</a:t>
              </a:r>
              <a:endParaRPr lang="ru-RU" sz="16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329264" y="836712"/>
            <a:ext cx="1736576" cy="440383"/>
            <a:chOff x="399348" y="182864"/>
            <a:chExt cx="6027365" cy="36698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399348" y="182864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5 дней</a:t>
              </a:r>
              <a:endParaRPr lang="ru-RU" sz="1600" b="1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329264" y="3284984"/>
            <a:ext cx="1728192" cy="432048"/>
            <a:chOff x="428447" y="189851"/>
            <a:chExt cx="5998266" cy="360041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/>
                <a:t>30 дней</a:t>
              </a:r>
              <a:endParaRPr lang="ru-RU" sz="16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29264" y="3861048"/>
            <a:ext cx="1728192" cy="432048"/>
            <a:chOff x="428447" y="189851"/>
            <a:chExt cx="5998266" cy="36004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индивидуально</a:t>
              </a:r>
              <a:endParaRPr lang="ru-RU" sz="1400" b="1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329264" y="4437112"/>
            <a:ext cx="1728192" cy="432048"/>
            <a:chOff x="428447" y="189851"/>
            <a:chExt cx="5998266" cy="360041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индивидуально</a:t>
              </a:r>
              <a:endParaRPr lang="ru-RU" sz="1400" b="1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329264" y="5013176"/>
            <a:ext cx="1728192" cy="432048"/>
            <a:chOff x="428447" y="189851"/>
            <a:chExt cx="5998266" cy="36004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индивидуально</a:t>
              </a:r>
              <a:endParaRPr lang="ru-RU" sz="1400" b="1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329264" y="5589240"/>
            <a:ext cx="1728192" cy="432048"/>
            <a:chOff x="428447" y="189851"/>
            <a:chExt cx="5998266" cy="36004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28447" y="189851"/>
              <a:ext cx="5998266" cy="3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47183" y="189852"/>
              <a:ext cx="5960798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720" tIns="0" rIns="22672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индивидуально</a:t>
              </a:r>
              <a:endParaRPr lang="ru-RU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210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Прямоугольник 5"/>
          <p:cNvSpPr>
            <a:spLocks noChangeArrowheads="1"/>
          </p:cNvSpPr>
          <p:nvPr/>
        </p:nvSpPr>
        <p:spPr bwMode="auto">
          <a:xfrm>
            <a:off x="595313" y="6500813"/>
            <a:ext cx="1000125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58850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36869" name="Прямоугольник 26"/>
          <p:cNvSpPr>
            <a:spLocks noChangeArrowheads="1"/>
          </p:cNvSpPr>
          <p:nvPr/>
        </p:nvSpPr>
        <p:spPr bwMode="auto">
          <a:xfrm>
            <a:off x="1085850" y="4451350"/>
            <a:ext cx="46529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90000"/>
            </a:pPr>
            <a:endParaRPr lang="ru-RU" dirty="0"/>
          </a:p>
          <a:p>
            <a:pPr algn="ctr" eaLnBrk="0" hangingPunct="0">
              <a:spcBef>
                <a:spcPct val="50000"/>
              </a:spcBef>
              <a:buSzPct val="90000"/>
            </a:pPr>
            <a:endParaRPr lang="ru-RU" dirty="0"/>
          </a:p>
          <a:p>
            <a:pPr algn="ctr" eaLnBrk="0" hangingPunct="0">
              <a:spcBef>
                <a:spcPct val="50000"/>
              </a:spcBef>
              <a:buSzPct val="90000"/>
            </a:pPr>
            <a:endParaRPr lang="ru-RU" dirty="0"/>
          </a:p>
          <a:p>
            <a:pPr algn="ctr" eaLnBrk="0" hangingPunct="0">
              <a:spcBef>
                <a:spcPct val="50000"/>
              </a:spcBef>
              <a:buSzPct val="90000"/>
            </a:pPr>
            <a:endParaRPr lang="ru-RU" dirty="0"/>
          </a:p>
          <a:p>
            <a:pPr algn="ctr" eaLnBrk="0" hangingPunct="0">
              <a:spcBef>
                <a:spcPct val="50000"/>
              </a:spcBef>
              <a:buSzPct val="90000"/>
            </a:pPr>
            <a:r>
              <a:rPr lang="ru-RU" dirty="0"/>
              <a:t>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gray">
          <a:xfrm>
            <a:off x="0" y="0"/>
            <a:ext cx="214313" cy="6858000"/>
          </a:xfrm>
          <a:prstGeom prst="rect">
            <a:avLst/>
          </a:prstGeom>
          <a:solidFill>
            <a:srgbClr val="0040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64008" dir="54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wrap="none" lIns="41994" tIns="33595" rIns="83988" bIns="33595" anchor="ctr"/>
          <a:lstStyle/>
          <a:p>
            <a:endParaRPr lang="ru-RU" dirty="0"/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37312"/>
            <a:ext cx="1424608" cy="422930"/>
          </a:xfrm>
          <a:prstGeom prst="rect">
            <a:avLst/>
          </a:prstGeom>
        </p:spPr>
      </p:pic>
      <p:sp>
        <p:nvSpPr>
          <p:cNvPr id="12" name="Line 19"/>
          <p:cNvSpPr>
            <a:spLocks noChangeShapeType="1"/>
          </p:cNvSpPr>
          <p:nvPr/>
        </p:nvSpPr>
        <p:spPr bwMode="gray">
          <a:xfrm>
            <a:off x="1496616" y="6453336"/>
            <a:ext cx="8028384" cy="14139"/>
          </a:xfrm>
          <a:prstGeom prst="line">
            <a:avLst/>
          </a:prstGeom>
          <a:noFill/>
          <a:ln w="15875">
            <a:solidFill>
              <a:srgbClr val="0040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dirty="0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gray">
          <a:xfrm>
            <a:off x="9293225" y="6524625"/>
            <a:ext cx="2159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58838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58838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defTabSz="858838" eaLnBrk="0" fontAlgn="base" hangingPunct="0">
              <a:spcBef>
                <a:spcPct val="50000"/>
              </a:spcBef>
              <a:spcAft>
                <a:spcPct val="0"/>
              </a:spcAft>
              <a:buSzPct val="90000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FEA4F300-A972-4812-9070-FACD569D6448}" type="slidenum">
              <a:rPr lang="ru-RU" sz="1000">
                <a:solidFill>
                  <a:srgbClr val="284770"/>
                </a:solidFill>
              </a:rPr>
              <a:pPr algn="r"/>
              <a:t>11</a:t>
            </a:fld>
            <a:endParaRPr lang="ru-RU" sz="1000" dirty="0">
              <a:solidFill>
                <a:srgbClr val="28477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0072" y="3857673"/>
            <a:ext cx="5111750" cy="1000125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Экономия энергоресурсов до 25%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Значительное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сокращение затрат на энергию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мощности для нужд производства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Независимость от </a:t>
            </a:r>
            <a:r>
              <a:rPr lang="ru-RU" sz="1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энергосбытовых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компаний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78323" y="928728"/>
            <a:ext cx="5214937" cy="1000125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Экономия энергоресурсов до 35%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Простота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высокая скорость реализации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Короткие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окупаемости (2-3 года)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8158" y="928728"/>
            <a:ext cx="3182938" cy="1000125"/>
          </a:xfrm>
          <a:prstGeom prst="roundRect">
            <a:avLst>
              <a:gd name="adj" fmla="val 5885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освещения</a:t>
            </a:r>
            <a:r>
              <a:rPr lang="en-US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промышленных зданий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7824" y="3857673"/>
            <a:ext cx="3214688" cy="1000125"/>
          </a:xfrm>
          <a:prstGeom prst="roundRect">
            <a:avLst>
              <a:gd name="adj" fmla="val 5885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котельных Строительство </a:t>
            </a:r>
            <a:r>
              <a:rPr lang="ru-RU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мини-ТЭЦ</a:t>
            </a:r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4016896" y="2643228"/>
            <a:ext cx="1975925" cy="449263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4016896" y="5357832"/>
            <a:ext cx="2016224" cy="449262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9" name="Picture 4" descr="http://im0-tub-ru.yandex.net/i?id=248894757-31-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36" y="5085184"/>
            <a:ext cx="1296144" cy="115212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0" name="Picture 12" descr="http://im7-tub-ru.yandex.net/i?id=315112467-71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344" y="5072652"/>
            <a:ext cx="1302180" cy="1164660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1" name="Picture 6" descr="http://im5-tub-ru.yandex.net/i?id=102852231-14-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600" y="5085184"/>
            <a:ext cx="1314264" cy="115212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2" name="Picture 8" descr="http://im3-tub-ru.yandex.net/i?id=231522308-32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52" y="5072652"/>
            <a:ext cx="1368152" cy="1164660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4" name="Picture 4" descr="Картинка 80 из 438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584" y="2131559"/>
            <a:ext cx="2164216" cy="1441457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72480" y="142875"/>
            <a:ext cx="8971533" cy="5715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52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406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0" cap="none" spc="3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472" y="116632"/>
            <a:ext cx="8824494" cy="66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РЕШЕНИЯ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180" name="Picture 4" descr="Картинка 75 из 475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124" y="2132856"/>
            <a:ext cx="2306284" cy="1440160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57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4838" y="142875"/>
            <a:ext cx="8639175" cy="5715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 kern="1200" spc="300" dirty="0" smtClean="0">
                <a:solidFill>
                  <a:srgbClr val="004069"/>
                </a:solidFill>
              </a:rPr>
              <a:t> </a:t>
            </a:r>
            <a:br>
              <a:rPr lang="ru-RU" b="1" kern="1200" spc="300" dirty="0" smtClean="0">
                <a:solidFill>
                  <a:srgbClr val="004069"/>
                </a:solidFill>
              </a:rPr>
            </a:br>
            <a:r>
              <a:rPr lang="ru-RU" b="1" kern="1200" spc="300" dirty="0" smtClean="0">
                <a:solidFill>
                  <a:srgbClr val="004069"/>
                </a:solidFill>
              </a:rPr>
              <a:t/>
            </a:r>
            <a:br>
              <a:rPr lang="ru-RU" b="1" kern="1200" spc="300" dirty="0" smtClean="0">
                <a:solidFill>
                  <a:srgbClr val="004069"/>
                </a:solidFill>
              </a:rPr>
            </a:br>
            <a:r>
              <a:rPr lang="ru-RU" b="1" kern="1200" spc="300" dirty="0" smtClean="0">
                <a:solidFill>
                  <a:srgbClr val="004069"/>
                </a:solidFill>
              </a:rPr>
              <a:t/>
            </a:r>
            <a:br>
              <a:rPr lang="ru-RU" b="1" kern="1200" spc="300" dirty="0" smtClean="0">
                <a:solidFill>
                  <a:srgbClr val="004069"/>
                </a:solidFill>
              </a:rPr>
            </a:br>
            <a:endParaRPr lang="ru-RU" spc="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472" y="0"/>
            <a:ext cx="850112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РЕШЕНИЯ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0952" y="980728"/>
            <a:ext cx="4896544" cy="1143000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Экономия энергоресурсов до 45%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Модернизация/замена </a:t>
            </a:r>
            <a:r>
              <a:rPr lang="ru-RU" sz="1400" b="1" dirty="0">
                <a:solidFill>
                  <a:schemeClr val="bg1"/>
                </a:solidFill>
              </a:rPr>
              <a:t>энергоемких              станков и агрегатов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Модернизация промышленных печей (термических, нагревательных и др.)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4528" y="980728"/>
            <a:ext cx="3273926" cy="1143000"/>
          </a:xfrm>
          <a:prstGeom prst="roundRect">
            <a:avLst>
              <a:gd name="adj" fmla="val 5885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Модернизация технологического </a:t>
            </a:r>
            <a:r>
              <a:rPr lang="ru-RU" sz="1400" b="1" dirty="0" smtClean="0">
                <a:solidFill>
                  <a:schemeClr val="bg1"/>
                </a:solidFill>
              </a:rPr>
              <a:t>оборудования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http://im5-tub-ru.yandex.net/i?id=310269934-43-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28" y="2428858"/>
            <a:ext cx="1296144" cy="106680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15" name="Picture 15" descr="http://im8-tub-ru.yandex.net/i?id=56394180-24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345" y="2428858"/>
            <a:ext cx="1428750" cy="106680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sp>
        <p:nvSpPr>
          <p:cNvPr id="16" name="Стрелка вправо 15"/>
          <p:cNvSpPr/>
          <p:nvPr/>
        </p:nvSpPr>
        <p:spPr bwMode="auto">
          <a:xfrm>
            <a:off x="4016896" y="2714608"/>
            <a:ext cx="1758449" cy="449263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7" name="Picture 17" descr="http://im7-tub-ru.yandex.net/i?id=219264516-26-7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128" y="2357421"/>
            <a:ext cx="1440160" cy="1143587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18" name="Picture 19" descr="http://im8-tub-ru.yandex.net/i?id=439111007-60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738" y="2348880"/>
            <a:ext cx="1500758" cy="114300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520952" y="3717032"/>
            <a:ext cx="4896544" cy="1143000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Экономия энергоресурсов до 30%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Короткие сроки окупаемости (2-3 года)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7442" y="3717032"/>
            <a:ext cx="3309454" cy="1143000"/>
          </a:xfrm>
          <a:prstGeom prst="roundRect">
            <a:avLst>
              <a:gd name="adj" fmla="val 5885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Модернизация систем водоотведения, канализационного и насосного оборудования, установка ЧРП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 bwMode="auto">
          <a:xfrm>
            <a:off x="4016896" y="5431532"/>
            <a:ext cx="1722921" cy="449263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7" name="Picture 2" descr="http://im0-tub-ru.yandex.net/i?id=250313323-65-7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9600" y="5157192"/>
            <a:ext cx="1475688" cy="1080119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8" name="Picture 4" descr="http://im5-tub-ru.yandex.net/i?id=353211303-34-7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32" y="5156054"/>
            <a:ext cx="1278140" cy="1061878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9" name="Picture 6" descr="http://im3-tub-ru.yandex.net/i?id=537221091-71-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328" y="5157192"/>
            <a:ext cx="1512168" cy="108012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30" name="Picture 8" descr="http://im8-tub-ru.yandex.net/i?id=54416710-39-7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712" y="5157192"/>
            <a:ext cx="1368152" cy="1080120"/>
          </a:xfrm>
          <a:prstGeom prst="rect">
            <a:avLst/>
          </a:prstGeom>
          <a:noFill/>
          <a:ln w="9525">
            <a:noFill/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1857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472" y="0"/>
            <a:ext cx="850112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РЕШЕНИЯ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48945" y="836712"/>
            <a:ext cx="5040560" cy="1285875"/>
          </a:xfrm>
          <a:prstGeom prst="roundRect">
            <a:avLst>
              <a:gd name="adj" fmla="val 4481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Экономия энергоресурсов до 15%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Модернизация и автоматизация инженерных систем зданий (отопление, вентиляция, кондиционирование)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Оптимизация теплового баланса зданий</a:t>
            </a:r>
          </a:p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Другие мероприятия по повышению энергоэффективности зданий и сооружений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2520" y="3861048"/>
            <a:ext cx="8856984" cy="648072"/>
          </a:xfrm>
          <a:prstGeom prst="roundRect">
            <a:avLst>
              <a:gd name="adj" fmla="val 5885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Нестандартные технические решения (установка газолучистых обогревателей, биогазовые установки, мини-тэц на кородревесных отходах,  тригенерационные установки) и т.д.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520" y="836712"/>
            <a:ext cx="3142680" cy="1285875"/>
          </a:xfrm>
          <a:prstGeom prst="roundRect">
            <a:avLst>
              <a:gd name="adj" fmla="val 5885"/>
            </a:avLst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Повышение энергоэффективности зданий и сооружений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4103737" y="2636912"/>
            <a:ext cx="1785367" cy="449263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9" name="Picture 6" descr="http://im6-tub-ru.yandex.net/i?id=100464584-29-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20" y="2348880"/>
            <a:ext cx="1386572" cy="1224136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0" name="Picture 10" descr="http://im8-tub-ru.yandex.net/i?id=6953674-55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344" y="2348880"/>
            <a:ext cx="1368152" cy="115212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2" name="Picture 21" descr="http://im3-tub-ru.yandex.net/i?id=302181001-20-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707" y="2348880"/>
            <a:ext cx="1590605" cy="115212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23" name="Picture 23" descr="http://im7-tub-ru.yandex.net/i?id=475963055-66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2801" y="2348880"/>
            <a:ext cx="1610079" cy="1224136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46082" name="Picture 2" descr="Картинка 6 из 12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20" y="4725144"/>
            <a:ext cx="1872208" cy="1379568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46086" name="Picture 6" descr="Картинка 105 из 221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760" y="4725144"/>
            <a:ext cx="2162269" cy="1368152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46088" name="Picture 8" descr="Картинка 6 из 3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725144"/>
            <a:ext cx="1944216" cy="1368152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  <p:pic>
        <p:nvPicPr>
          <p:cNvPr id="46090" name="Picture 10" descr="http://www.cogenerator.ru/files/pages/page_10778/pict5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9273" y="4725144"/>
            <a:ext cx="2008223" cy="1368152"/>
          </a:xfrm>
          <a:prstGeom prst="rect">
            <a:avLst/>
          </a:prstGeom>
          <a:noFill/>
          <a:ln w="9525">
            <a:solidFill>
              <a:schemeClr val="tx1">
                <a:alpha val="82000"/>
              </a:schemeClr>
            </a:solidFill>
            <a:bevel/>
          </a:ln>
          <a:effectLst>
            <a:outerShdw blurRad="114300" dist="63500" dir="5400000" sx="99000" sy="99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5119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60512" y="980729"/>
          <a:ext cx="9073008" cy="534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536504"/>
              </a:tblGrid>
              <a:tr h="84031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 реализации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проекта: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После реализации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проекта: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4882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14913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ЭКОНОМИЧЕСКИЙ ЭФФЕКТ НА ПРИМЕРЕ СТРОИТЕЛЬСТВА ИСТОЧНИКА АВТОНОМНОГО ТЕПЛОСНАБЖЕНИЯ</a:t>
            </a:r>
          </a:p>
        </p:txBody>
      </p:sp>
      <p:pic>
        <p:nvPicPr>
          <p:cNvPr id="69643" name="Picture 11" descr="http://im0-tub-ru.yandex.net/i?id=406370061-4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080" y="4365104"/>
            <a:ext cx="1512168" cy="14401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329264" y="443711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Экономический эффект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800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руб./Гкал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1112" y="3429000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Котельная</a:t>
            </a:r>
            <a:endParaRPr lang="ru-RU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1352600" y="482357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ТЭЦ</a:t>
            </a:r>
            <a:endParaRPr lang="ru-RU" sz="11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4" descr="http://t3.gstatic.com/images?q=tbn:ANd9GcTEheJk2XOhuXsADuyf4ZqSm18TfaF9ZdH_mFB6FOcFY3uERly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5088" y="2060848"/>
            <a:ext cx="1296144" cy="10801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73281" y="1988840"/>
            <a:ext cx="1800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Стоимость собственной тепловой энергии –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700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руб./Гкал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4664968" y="3429000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588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90000"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7410" name="Picture 2" descr="C:\Users\NGotova\Desktop\Рисунок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504" y="2204864"/>
            <a:ext cx="2433637" cy="26130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936776" y="2852936"/>
            <a:ext cx="1656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Стоимость закупаемой тепловой энергии – </a:t>
            </a:r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1500</a:t>
            </a: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руб./Гкал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37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lum bright="10000" contras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224" y="4365105"/>
            <a:ext cx="2461423" cy="1800200"/>
          </a:xfrm>
          <a:prstGeom prst="rect">
            <a:avLst/>
          </a:prstGeom>
          <a:ln w="38100"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799775" y="764704"/>
            <a:ext cx="6306451" cy="36004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Реконструкция уличного освещения </a:t>
            </a:r>
            <a:r>
              <a:rPr lang="ru-RU" sz="1800" b="1" dirty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Клинцы</a:t>
            </a:r>
          </a:p>
        </p:txBody>
      </p:sp>
      <p:pic>
        <p:nvPicPr>
          <p:cNvPr id="3074" name="Picture 2" descr="http://im4-tub-ru.yandex.net/i?id=124552106-13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5448" y="188640"/>
            <a:ext cx="72008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8527476"/>
              </p:ext>
            </p:extLst>
          </p:nvPr>
        </p:nvGraphicFramePr>
        <p:xfrm>
          <a:off x="560512" y="1295279"/>
          <a:ext cx="4482498" cy="4903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585"/>
                <a:gridCol w="1717913"/>
              </a:tblGrid>
              <a:tr h="4646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Параметры проекта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4339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Сумма инвестиций, руб.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20,1 млн.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08775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установленных светильников типа ЖКУ, шт.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3 500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14339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 э/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кВт*ч в год.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1,63 млн.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2020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Экономия, э/э в год, руб. (в ценах 2011 г).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8,6 млн.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13802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45%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20990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Срок контракта, лет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70239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работающих светильников до/после реализации проекта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70% /100%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0877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Внедрена система АИИСКУЭ и диспетчеризации системы уличного освещения.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200472" y="188640"/>
            <a:ext cx="8208912" cy="50405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600"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ПРОЕКТЫ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378089" y="1563752"/>
            <a:ext cx="2359930" cy="1913963"/>
          </a:xfrm>
          <a:prstGeom prst="rect">
            <a:avLst/>
          </a:prstGeom>
          <a:ln w="38100"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176" y="2852936"/>
            <a:ext cx="2016224" cy="2410070"/>
          </a:xfrm>
          <a:prstGeom prst="rect">
            <a:avLst/>
          </a:prstGeom>
          <a:ln w="38100">
            <a:noFill/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11530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200472" y="188640"/>
            <a:ext cx="7992888" cy="57606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600"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ПРОЕКТЫ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4947312"/>
              </p:ext>
            </p:extLst>
          </p:nvPr>
        </p:nvGraphicFramePr>
        <p:xfrm>
          <a:off x="632520" y="1521841"/>
          <a:ext cx="4338482" cy="473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63"/>
                <a:gridCol w="1662719"/>
              </a:tblGrid>
              <a:tr h="5281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Параметры проекта</a:t>
                      </a:r>
                      <a:endParaRPr lang="ru-RU" sz="180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7429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Сумма инвестиций, руб.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20,5 млн. 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04877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Кол-во установленных светильников, шт.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986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67429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 э/э кВт*ч в год.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2 026 тыс. </a:t>
                      </a:r>
                      <a:endParaRPr lang="ru-RU" sz="16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604877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Экономия, э/э в год, руб. (в ценах 2011 г).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 млн.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52438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30 %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76053"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Срок контракта, лет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4,9</a:t>
                      </a:r>
                      <a:endParaRPr lang="ru-RU" sz="16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11424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Освещенность рабочих мест улучшилась. Проведены дополнительные работы по замене кабелей, автоматов и крепежей светильников.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88504" y="764704"/>
            <a:ext cx="8928992" cy="50405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Реконструкция внутреннего освещения цеха № </a:t>
            </a:r>
            <a:r>
              <a:rPr lang="ru-RU" sz="18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ОАО «</a:t>
            </a:r>
            <a:r>
              <a:rPr lang="ru-RU" sz="1800" b="1" dirty="0" err="1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Уралхиммаш</a:t>
            </a:r>
            <a:r>
              <a:rPr lang="ru-RU" sz="18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8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AShumaher\Desktop\ФОТОБАНК\Уралхиммаш ДО\Уралхиммаш\DSC_07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100" y="2276873"/>
            <a:ext cx="1988156" cy="288032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humaher\Desktop\ФОТОБАНК\Уралхиммаш ПОСЛЕ\Уралхиммаш после\Уралхиммаш после -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513" y="2276872"/>
            <a:ext cx="1940007" cy="288032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385048" y="1588456"/>
            <a:ext cx="1512168" cy="424543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rgbClr val="26436B"/>
                </a:solidFill>
              </a:rPr>
              <a:t>ДО</a:t>
            </a:r>
            <a:endParaRPr lang="ru-RU" b="1" dirty="0">
              <a:solidFill>
                <a:srgbClr val="26436B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693513" y="1588457"/>
            <a:ext cx="1798034" cy="424543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algn="ctr" defTabSz="952500" eaLnBrk="0" hangingPunct="0">
              <a:defRPr sz="2000" b="1">
                <a:solidFill>
                  <a:srgbClr val="26436B"/>
                </a:solidFill>
              </a:defRPr>
            </a:lvl1pPr>
            <a:lvl2pPr defTabSz="952500" eaLnBrk="0" hangingPunct="0">
              <a:defRPr sz="2400"/>
            </a:lvl2pPr>
            <a:lvl3pPr defTabSz="952500" eaLnBrk="0" hangingPunct="0">
              <a:defRPr sz="2400"/>
            </a:lvl3pPr>
            <a:lvl4pPr defTabSz="952500" eaLnBrk="0" hangingPunct="0">
              <a:defRPr sz="2400"/>
            </a:lvl4pPr>
            <a:lvl5pPr defTabSz="952500" eaLnBrk="0" hangingPunct="0">
              <a:defRPr sz="2400"/>
            </a:lvl5pPr>
            <a:lvl6pPr marL="457200" defTabSz="9525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914400" defTabSz="9525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1371600" defTabSz="9525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1828800" defTabSz="9525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sz="2400" dirty="0"/>
              <a:t>ПОСЛЕ</a:t>
            </a:r>
          </a:p>
        </p:txBody>
      </p:sp>
      <p:sp>
        <p:nvSpPr>
          <p:cNvPr id="96258" name="AutoShape 2" descr="data:image/jpeg;base64,/9j/4AAQSkZJRgABAQAAAQABAAD/2wCEAAkGBhQRERUTExIWFBMVGSIYFhgYESMfHhwXGxkgHB8XGBoXICkhHSQnHBwdKy8jLycrLjIuHSo9NzAqOycrLCwBCQoKDgwOGg8PGi8kHCUsNTU1NTI1LCo0NSkrLzAsKS0sLy8tNDUsKSkpKjUsKiopKjAsLCk1LTQ0NCksLCwpKf/AABEIAEcAnQMBIgACEQEDEQH/xAAcAAEAAgMBAQEAAAAAAAAAAAAABgcDBAUCCAH/xABAEAACAQMCBAMECAQCCwEAAAABAgMABBESIQUGEzEHQVEiYXGBFBcyVHKRldIjUqHBQ5IlJjM1QmJzdKKxwhX/xAAZAQEAAwEBAAAAAAAAAAAAAAAAAQIDBAX/xAAsEQACAgADBgUEAwAAAAAAAAAAAQIRAxIhEzFRgaHwBBRBkcEiYdHhMkNx/9oADAMBAAIRAxEAPwC8aUpQClKUApUY5l5lmWZLKyRZLp11sz/Yhj7dSTG5JPZfOsEHIbv7VzxG7lkPfpzGFB7lWLBx8Sa0UNLk6IvgS6lRf6v4vvN9+oy/vqJeIPIl3DF17C9vSIx/EiN5IxIG+tDqzkDuvn5e+0IQk6zdCG6V0WrWG7u0iRpJGCIgyzMcAAeZJr5e4TzjcLKjTXV3LDn21F9Ip0nzUhu47+/Fe+cOYhcSskE1y1qMaVnunfURvrZXOBv2Huz511eSearMtuqss/jXj7BHIVt7ZrhRtraXpg+9RpYkfECpByP4p2/Em6WkwXHcRswOoAZJjYY1YHlgH3VVPJXhY99A9zPL9GtwpKOVyWx/x7kYQevn5etQ+0PTuE0OTpkAV0YqSA2NSMN1yOx771t5fBknGO9FNpNNN7mfXdKisfIMRAP0m+3Gf94zfvr8k5BxvDf30T+RN20g+azaga83LHj0Om2SulQ7h3MNzaXMdpxDQ4m2t7pF0q7AZ6cib6Gx23INTGqyi4hMUpSqkilKUApSlAKUpQER8PU6i3N4273FxJg+kcTGJFHu9gn4tUuqI+HknTW5s22e2uJNvWOVzKjj3e2R8VNS6tMX+T709CI7hSlKzJKq8QfBo3MpuLIpG77yRNsrN/OpH2SfMYwfdvnlcp+CrRSdfiLxiGL2jGr5DY3zIxAAUeY8/XGaueaZUUsxCqoyxJwABuSSe1fP/ih4mm/Zra3OLRTufOUjzPogPYeeM+6u/AnjYiyJ6cTCcYR+pnjxM8STfE2tv7NkhA2/xSvY48kB7Dzxn3Vs+FPhq126Xk4K2yNqjXG8rKdj7lBHfzxXjwu8MTfMtzcgi1U+yuN5iP8A4z3Pn2q/o4woCqAFAwABsAPIVfGxo4Udnh9/srCDk80j1SlK806SO+IPC/pHDp1GzovViPmssftqR8x+RrpcvcR+kWkE+MdWJJMfiQH+9c3xA4l0eHzad5JV6MS+Zll9hQPgTk+4GupwPhwt7aGAdoo1j/yqF/tWn9fMr6m9SlKzLClKUApSte4v44yA8iIW+yGcAn4AnegNilYJr6NGVXkRWb7Ks4BO+NgTk71hj41AxCrPEWOwAlUnPpgGppizh8zcszNOt7ZSLHdouhlf/ZzR9xHJjcEHsw7ZrBBz7Ivs3PDbyKQd+nAZkP4XiBz8wDUsnuFjXU7KijuWYAfmaQXCyKGRldT2KsCPzFXz6VJWRRGvrBi+6X/6dL+yn1gxfdL/APTpf2V2247bg4NxCCNiOsvf86yf/qw5UdaPLgFB1BlgTgFRnfJ9KacH3yBTXiZzLf3+be3sbxLQY1E2cgaU99/Z2UenmRv6VGOUeTz1w19aXohTfQthKeof5SQuy+vr2r6OPEI9fT6idTvo1jVjGc6c57V+w30bqXSRGQd2VwQMbnJG1dMfEuMMsY0ZvDTlbZG4ufIVAVbO+CgYAHDZcADyHsV6+sGL7pf/AKdL+yu+OKQ6Op1o+nnGvqDTn01ZxXqXiEaKHaRFQ9mLgA59CTg1zfTw79jQj31gxfdL/wDTpf2V4k5+ztDw++lc9gbRox83m0qPzqSz30aAF5EUN9nU4Gfhk70nvo0Kq8iKW+yGcAn4A96XHgCM8K5fuLi5S8vyqtFn6PbRtlIiRgu7HGt8bZwAMmpbWG5u0jGqR1QZxlmAGfTJobxNHU1r08Z16hpx66u2KiTcgqRmpWs3E4gqsZYwr/ZYyDDfhOd69m8TWI9a9QjITUNRHqF71WmSZqUpUAVCfFnlAX9ixVczwZkiIG5wPaQfiA/MD0qbVr8Qs+tE8etk1qV1IQGGRjKlgQD8qvCThJSRDVqiofDp34xxEX86+zZwrGm+QZSD7WT54JJHqR7qrrg3C457aWNLGee6Mg6UkSEogwMq+nbJ37j5ivpHlPlOHhtuLeDUV1FizkFmY+bFQAcDAG3YCsHJvJEPC45I4HlcSNrYyMpOcY20KvkK7V4qMXLL9q5GWzbqyu/Ee/ZbXhvDbmUB5Om125bZUUhSzH45Of8AkrqeC3FEU3likgkjhlMkDA5BhfbY/EZPvJqU3/h1a3F6b2fXM+jR030mIAdsLpznv5+daF94R2jzPLFJPal00MtuyIunY7AxkgnAyc1Ta4bhkfb70JyyuypIeXYJ7Xi106apYJz0mDHADSHOQDhvnUt5g4bCeXrG5ZhHcW8cbW7Y3L7fwx574+WM1NbLwutIbGWxRpRHMdUj6l6hIxjfTpGAAMaf670n8L7Z/ogeWdo7IKIoi66CVOdUgCZJOBncbDsMnNn4iLe96PpXyTlZFfCNEuFvb2Vg9+5KyZXBRNIxgHyOP6Y8qhXLHFpJeGDhdttJM8ktw2DhLdUUnJH82Mf086umPkGBL6S9jkmjklUrLGrL03BXGWUoTnsftdx7znFyt4bWvD45o4TI3WGlnkZSwXGNKlVAA3J7Heo28NX/AJXL8EZHuKft5tXLkMAG9xfaF+OxGaw8ev5Ljh8Ngd34eJmnGOyROET5aXx8qtm28IrVIreES3BS2mM6Aum7nGz/AMPcez5YO53rffw5tjJeyZk1X6aJfaX2QRgmP2die++dxWnmYJ39775EZGVZzzdPfwcHhjOZJLcybfzqg3H+V/yrmc08yPfSW99/g2i26v6CZjrfHzGPkKtzhPhVbW89tMstw7WqNHGruhUqxkJ1BUBJ/itjBHYeleX8JrM2ktpqmEc0vWYh11Bh2CnRgKBtjBOPOoXiMONJeny9egyMinixxSG6vrOxmlWKAAzTuWwFLIdAz8v/ACFaPBOMCTlq+ti4ZrUMgI84y+pWHu74+HuqfweF1mLqS5l13LyKFKzaWUYCqCqhBvpUDO+3xrEPCe0ButDzRpdpokjRkCKMggxjRkEEHuSPaO3bFFi4aio8K971Jyyuyu+Pj/Q3A/8ArL/7NSq6H+tcH/af2krM3gVaEBTd3xVfsgzphfwjpYHyrqcu+FdvZXS3S3F1LKqlR1pVYYYYxsgPntvUyxcOnT49SUmTSlKVwGgpSlAKUpQClKUApSlAKUpQClKUApSlAKUpQClKUApSlAf/2Q=="/>
          <p:cNvSpPr>
            <a:spLocks noChangeAspect="1" noChangeArrowheads="1"/>
          </p:cNvSpPr>
          <p:nvPr/>
        </p:nvSpPr>
        <p:spPr bwMode="auto">
          <a:xfrm>
            <a:off x="63500" y="-330200"/>
            <a:ext cx="1495425" cy="676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259" name="Picture 3" descr="C:\Users\NGotova\Desktop\uralkhimmash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5368" y="188640"/>
            <a:ext cx="1495425" cy="67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8840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200472" y="188640"/>
            <a:ext cx="7776864" cy="36738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600">
              <a:defRPr/>
            </a:pPr>
            <a:r>
              <a:rPr lang="ru-RU" sz="2200" b="1" dirty="0" smtClean="0">
                <a:solidFill>
                  <a:srgbClr val="2643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ПРОЕКТЫ</a:t>
            </a:r>
            <a:endParaRPr lang="ru-RU" sz="2200" b="1" dirty="0">
              <a:solidFill>
                <a:srgbClr val="2643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9378177"/>
              </p:ext>
            </p:extLst>
          </p:nvPr>
        </p:nvGraphicFramePr>
        <p:xfrm>
          <a:off x="632520" y="1669786"/>
          <a:ext cx="4464497" cy="451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642"/>
                <a:gridCol w="1852855"/>
              </a:tblGrid>
              <a:tr h="5281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Параметры проекта</a:t>
                      </a:r>
                      <a:endParaRPr lang="ru-RU" sz="1800" dirty="0">
                        <a:latin typeface="+mj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1924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Сумма инвестиций, руб.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133,9 млн. 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920965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 э/э кВт*ч в год по сравнению с покупкой у централизованных 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энергоисточников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40,5%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068041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Экономия т/э и э/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 сравнению с покупкой у централизованных 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энергоисточников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руб.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78 млн.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09731">
                <a:tc>
                  <a:txBody>
                    <a:bodyPr/>
                    <a:lstStyle/>
                    <a:p>
                      <a:pPr algn="l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Срок контракта, лет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3г.11 мес.</a:t>
                      </a:r>
                      <a:endParaRPr lang="ru-RU" sz="1400" b="1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99674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Проект реализуется путем установки 3 </a:t>
                      </a:r>
                      <a:r>
                        <a:rPr lang="ru-RU" sz="1400" b="1" kern="1200" baseline="0" dirty="0" err="1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газопоршневых</a:t>
                      </a: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установок единичной мощностью 2 МВт</a:t>
                      </a:r>
                      <a:endParaRPr lang="ru-RU" sz="1400" b="1" kern="1200" baseline="0" dirty="0">
                        <a:solidFill>
                          <a:schemeClr val="accent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992560" y="620688"/>
            <a:ext cx="7344816" cy="424543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9525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rgbClr val="26436B"/>
                </a:solidFill>
              </a:rPr>
              <a:t>Строительство автономного </a:t>
            </a:r>
            <a:r>
              <a:rPr lang="ru-RU" sz="1600" b="1" dirty="0" err="1" smtClean="0">
                <a:solidFill>
                  <a:srgbClr val="26436B"/>
                </a:solidFill>
              </a:rPr>
              <a:t>энергокомплекса</a:t>
            </a:r>
            <a:r>
              <a:rPr lang="ru-RU" sz="1600" b="1" dirty="0" smtClean="0">
                <a:solidFill>
                  <a:srgbClr val="26436B"/>
                </a:solidFill>
              </a:rPr>
              <a:t> электрической мощностью 6 МВт для строящегося производства санитарно-гигиенических изделий ООО «Восход» (Кострома)</a:t>
            </a:r>
            <a:endParaRPr lang="ru-RU" sz="1600" b="1" dirty="0">
              <a:solidFill>
                <a:srgbClr val="26436B"/>
              </a:solidFill>
            </a:endParaRPr>
          </a:p>
        </p:txBody>
      </p:sp>
      <p:pic>
        <p:nvPicPr>
          <p:cNvPr id="74754" name="Picture 2" descr="http://im6-tub-ru.yandex.net/i?id=236273344-0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9424" y="332656"/>
            <a:ext cx="936104" cy="864096"/>
          </a:xfrm>
          <a:prstGeom prst="rect">
            <a:avLst/>
          </a:prstGeom>
          <a:noFill/>
        </p:spPr>
      </p:pic>
      <p:pic>
        <p:nvPicPr>
          <p:cNvPr id="92161" name="Picture 1" descr="C:\Users\NGotova\Desktop\Фото\Восход\IMAG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080" y="1988840"/>
            <a:ext cx="3240360" cy="2160240"/>
          </a:xfrm>
          <a:prstGeom prst="rect">
            <a:avLst/>
          </a:prstGeom>
          <a:noFill/>
        </p:spPr>
      </p:pic>
      <p:pic>
        <p:nvPicPr>
          <p:cNvPr id="92162" name="Picture 2" descr="C:\Users\NGotova\Desktop\Фото\Восход\MV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3121" y="3573016"/>
            <a:ext cx="331236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357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72" y="188640"/>
            <a:ext cx="94674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ПАРТНЕРЫ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236" name="Picture 12" descr="http://im8-tub-ru.yandex.net/i?id=139886811-25-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328" y="5229200"/>
            <a:ext cx="864096" cy="641785"/>
          </a:xfrm>
          <a:prstGeom prst="rect">
            <a:avLst/>
          </a:prstGeom>
          <a:noFill/>
        </p:spPr>
      </p:pic>
      <p:pic>
        <p:nvPicPr>
          <p:cNvPr id="52238" name="Picture 14" descr="http://im0-tub-ru.yandex.net/i?id=497896795-19-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552" y="2132856"/>
            <a:ext cx="1728192" cy="651020"/>
          </a:xfrm>
          <a:prstGeom prst="rect">
            <a:avLst/>
          </a:prstGeom>
          <a:noFill/>
        </p:spPr>
      </p:pic>
      <p:pic>
        <p:nvPicPr>
          <p:cNvPr id="52258" name="Picture 34" descr="http://im5-tub-ru.yandex.net/i?id=250383609-68-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7296" y="4149080"/>
            <a:ext cx="1440160" cy="669674"/>
          </a:xfrm>
          <a:prstGeom prst="rect">
            <a:avLst/>
          </a:prstGeom>
          <a:noFill/>
        </p:spPr>
      </p:pic>
      <p:pic>
        <p:nvPicPr>
          <p:cNvPr id="90118" name="Picture 6" descr="http://t2.gstatic.com/images?q=tbn:ANd9GcT_2KU97xya5ldiPXQ_7tfrZcRHfbRFYIorKLiUPznbhNtGFbCA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4808" y="1124744"/>
            <a:ext cx="1800200" cy="576064"/>
          </a:xfrm>
          <a:prstGeom prst="rect">
            <a:avLst/>
          </a:prstGeom>
          <a:noFill/>
        </p:spPr>
      </p:pic>
      <p:pic>
        <p:nvPicPr>
          <p:cNvPr id="90120" name="Picture 8" descr="http://insanetek.com/images/news/ge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536" y="908720"/>
            <a:ext cx="2376264" cy="1008112"/>
          </a:xfrm>
          <a:prstGeom prst="rect">
            <a:avLst/>
          </a:prstGeom>
          <a:noFill/>
        </p:spPr>
      </p:pic>
      <p:pic>
        <p:nvPicPr>
          <p:cNvPr id="90122" name="Picture 10" descr="http://t1.gstatic.com/images?q=tbn:ANd9GcT7JHpxXkEB3VLHodcB7XheuDuMUt--2rQAS7HyH7bp-67Zu3cn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9304" y="980728"/>
            <a:ext cx="1584176" cy="864097"/>
          </a:xfrm>
          <a:prstGeom prst="rect">
            <a:avLst/>
          </a:prstGeom>
          <a:noFill/>
        </p:spPr>
      </p:pic>
      <p:pic>
        <p:nvPicPr>
          <p:cNvPr id="90124" name="Picture 12" descr="http://t2.gstatic.com/images?q=tbn:ANd9GcRLJV0ZgfsaaMTn-xtSa13-05h5-N1TBz6XBGRmhDZ4qy8hHho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6958" y="2049234"/>
            <a:ext cx="1916521" cy="803702"/>
          </a:xfrm>
          <a:prstGeom prst="rect">
            <a:avLst/>
          </a:prstGeom>
          <a:noFill/>
        </p:spPr>
      </p:pic>
      <p:pic>
        <p:nvPicPr>
          <p:cNvPr id="90126" name="Picture 14" descr="http://t0.gstatic.com/images?q=tbn:ANd9GcTFKkSWpSx-A-Ji7OzJp_hI93XhzhDVRDf5a_lFP_Nd9yl9CB7o8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1072" y="1124744"/>
            <a:ext cx="1584176" cy="504056"/>
          </a:xfrm>
          <a:prstGeom prst="rect">
            <a:avLst/>
          </a:prstGeom>
          <a:noFill/>
        </p:spPr>
      </p:pic>
      <p:sp>
        <p:nvSpPr>
          <p:cNvPr id="90128" name="AutoShape 16" descr="data:image/jpeg;base64,/9j/4AAQSkZJRgABAQAAAQABAAD/2wCEAAkGBhQQERUUEhQUExUVFxQWEhYWEhYVFhgVFhUWFhcUFRUXHCceGB4jGRQYIC8gIycpLCwsFh4xNjAqNSYwLC4BCQoKDgwOGQ8PGiwkHyU0NTApKiwsNSkpLCwpLDUvLTU1LzQuLywvLC8sLSwpKTUpMCwpLy0pLC0sLCwpLCwsNv/AABEIAEcBawMBIgACEQEDEQH/xAAcAAACAgMBAQAAAAAAAAAAAAAABwUIAQMGBAL/xABIEAABAwIBBgcLCgYBBQAAAAABAAIDBBEHBQYSITFBEzJRYXGxshQiMzQ1cnOBkaGzFyNSU1Rig5PB0RZCgpKi0hVDw+Hw8f/EABsBAAEFAQEAAAAAAAAAAAAAAAMAAgQFBgEH/8QAOBEAAQMCAQYMBQQDAAAAAAAAAQACAwQRBRIhMTJRsQYTFDRBYXGBkaHB4SIzQtHwFlJTchU1gv/aAAwDAQACEQMRAD8AhctT1wnk4Yzh+k7S1yAbf5batHktusvD3TU/Sn/ukVmLIso3J+taZuPhrQOJHj7Ks/dNT9Kf+6RfMldUN4z5h0vkHWVZqyWuNo+Yp/SO7CY+HJF7qZR4yKiZsXFAX6b9XYlfHXVDuK+Y222e89RX13TU/Sn/ALpEyMEOJVedD2ZE0LJMhyhe67W4wKad0XFg26b9V9irP3TU/Sn/ALpF9w1FXpDRdU6V+90XS3vzWVlbIsncn61EPCAfwjx9l4cicL3PFw/heDZwvn2F7899qTuJOXpxlGRrZZGNi0BGGvc0DvQSbA7bnangVX/EzynUdLPhtTp8zQEDAWtkqnFwGg7wnfm1VOlpIJHm7nxRuceUlouVJKHzP8QpvQx9kKYRm6AqOcASuA2nehCEJyEhaqh+i1xG4E+wXW1aazwb/Nd1FJdGlIfNPOepdlCFzppHGWVjZA57i0h7rEaN7W16uSyfoVbs0PH6X08PbCsiFGp9BWj4QxtZKzJFs3qsrF0EpfYk4gdyg09OfnnDv3j/AKbTsA+8R7BrR3ODRcqjpqZ9TII49O5TOdOINPQXaTwkv1bCLjzzsb18yWWV8V62YnQc2Bu4Ri7vW91z1KJzbzVnylKRHsveSV99Ft9es7XOPJt603Mg4YUdMAXM4d+90guL80fFHruo15JNGYLSujoMNFpBlv8AHy0Dek1JnNVvNzU1B/GePcCt1LnlWxHvaqbodIXj2OurEw0jGCzWtaORrQB7AF567IkE4tLFHIPvMaT7bXC7xB2of+cgOZ0At3brJWZCxllYQKqNsjd72DQeOfR4rvcmhkXLsNZHwkDw9u/cWnkc3aCuFzowfjeC+jPBu28E43YeZrjraem46Eucm5SqMmVBLdKORh0ZGOGoje143j/6Eg98Zs5OdQ0eIML6U5Lh0e3qMysgCsqGzXzljr4BLHqOyRt9bH21tP6HeFMqSDcXCy72OjcWOFiFzmIFY+HJ1Q+Nxa4NaA4GxGk9rTY7tRKQFPSyTOsxr5HbSGtc93ObC53p84meTKjoZ8RiW+D/AJQ/Bk62qLKLvAWrweTiKGWUC5BPkAuX/h2p+zz/AJMn+qP4dqfs8/5Mn+qswAiydxHWg/qOT+MeKrP/AA7U/Z5/yZP9UGmqabvtGeH71pI/fqVmLL5fGHCxsQdoOsH1Jcn6139RuOtGLdvsknmxipUU7g2oJni338I0crXfzdB9qc2TsoRzxNlicHMeLtI5P0PMlXilmLHA3uqnaGNLgJmDigu2PaN2vURs1hbMGMuHTlpXG7SOFj5iCA8DpuD6jypMc5rshybXU0FVTcrpxYjSN/eNybK4TGGvfFRMDHFvCShr7Eglui42uN1wF3aXmNficPph2HosmqVU4WAauMHauVw7z/dSvEFQ8mB571ziTwTjv8zlG7byp1seCAQbg7FWCOie6N0gaSxhaHu3NL76N+S+iUxsMc/tAtpKh3enVA9x4p3RuJ3ch9XIgQyW+Eq+xjDA+88IzjWA39u3xTbQsArKlrIIQhCSSW+LucE9MII4ZHRCThHPLDouOjogNuNYHfFcjQ4r1kUbWFzZNHVpPbdx1m1zv5PUp3HDj0vmzdcaV6hSOOWVu8LpIJaJhewHT0dZVqUIQpqwiEtcbvAU/pHdhMpLXG7wFP6R3YQpdQqzwjnkf50FacD+JVedD2ZE0Er8D+JVedD2ZE0EotQJ2Mc9k7twQhCEVVSCq/YmeU6jpZ8NqsCVX7EzynUdLPhtUefVC0XB3nLv6+oTpzP8QpvQx9kKYXE5s580UVHTsfUMa5sUbXA6VwQ0Ag6lJ/KHQfao/wDL9kRr22GdVk9LOZXEMdpPQdq6NC5z5Q6D7VH/AJfsj5Q6D7VH/l+ydlt2oPJKj+N3gV0a01ng3+a7qKgvlDoPtUf+X7LVU4gUBY4CpjuWkDjbx5q5lt2ropJ7/Ld4FJXNDx+l9PD2wrIhVuzQ8fpfTw9sKyIQafQVe8I/ms7PVRec2WhR0sk516De9HK86mj2kJA5LyfLlGrDL3kmeS9x12G1zz0C/uCY+NmUdGKCEHjuc93QwAD3v9y8+CmShaeoI13bEw+oOf1tXH/G8NRKAijoH1P1O0eNh53KYuRsjR0kLYYhotaPWTvc47yeVe9CFKGZZZzi4lzjclCEISTULiMTMzG1cBmjb8/ECRYa3sGssPKRtHs3rt1hya5ocLFHp5308gkZpCQWHGcho6xoJtFNaOS+wXPeP9R9xKfoVdM9sl9zV88Y1N09JnM14DgB0X9yfGbGUO6KOCU7XxsLvOtY+8FAgJF2lX2OxNeI6pn1DPvHluUViZ5MqOhnxGJb4PeUPwZOtqZGJnkyo6GfEYlZhjlSKmreEme2NnBPGk7Zclth7lyT5gRcOaXYbMALm53BPxC50YgUH2qL2n9ln5QKD7VF7T+ykZbdqzvJZ/2O8CuhQue+UCg+1Re0/stFXiXQRi/dAfzMa5x6rJZbdq6KOoJsI3eBRiXI1uTajS3taB5xkbb/AN5ks8Imk5RbbdHLf2Ada0595/uyiQxjTHAw3DSe+c76T7ahYbAuzwhzYdDE6pkFnTACMHaIxr0v6jb1N51GvlyCy0giNDhr2y5nO0Dtze6Y6XmNficPph2HphpeY1+Jw+mHYejy6hVJhXPI+30ULg1StlbWMkaHMc2JrmkaiDwmpc3nzmY/J82q7oHn5p/J9x33h7wuqwQ41V0Q/wDcTIyxkiOqhdDK3SY4a+UHc5p3EHegtjy41cVOIOo8RedLTa47hn7Vw+Gef3DgUtQ751otE8nwjR/KT9ID2jnCYwKrpnNm5Lk2o0HE2vpQyDVpAHU4chG8bimxh5n0K6PgpSBUMHfbuEb9NvPyj1706KT6XKPiuHtyeVU+dhzm3R19m5dohYCypCzqU2OHHpfNm640r00McOPS+bN1xpXqBLrleiYNzKPv3lWpQhCnrztCWuN3gKf0juwmUlrjd4Cn9I7sIUuoVZ4RzyP86CtOB/EqvOh7MiaCV+B/EqvOh7MiaCUWoE7GOeyd24IQhCKqpBVfsTPKdR0s+G1WBKr9iZ5TqOlnw2qPPqhaLg7zl39fUL7ocMq2aNkjI2Fr2hzTwrRqIuNS3/JNlD6tn5zE38z/ABCm9DH2QphIQtIuuy49Use5oDcxPQfukR8k2UPq2fnMR8k2UPq2fnMT3Qu8Q1D/AFBVbG+B+6RHyTZQ+rZ+cxfL8Ka8AkxssASfnW7BrT5Wms8G/wA13UUuIaujhBVX0N8D91XPNDx+l9PF2wrIhVuzQ8fpfTw9sKyITafQUfhH81nZ6pQY2g90U/Jwbrf36/0XS4Okf8ebfXSX9jf0so/GzJxdDBMBxHuY7oeAR72e9eXBXKw+fpydZLZWDl1aD+pi4M0qc8cbg4yfpOfx97pqoQhSllkIQhJJCwVlYckkkXi5b/kXW+riv02P6WTOw3v/AMZT3+i72abrJM56ZU7qrp5G6wX6LLb2s70EdNr+tPrNrJ3c9JBEdrI2B3nWu73kqLFneStTiw4uhgidpzeQ91E4meTKjoZ8RiR+Q8hS1knBQNDn6JdYuDdQtfWelPDEzyZUdDPiMS3we8ofgydbVyUXeAi4TK6HD5ZG6QSfILz/ACU5Q+qb+az90fJRlD6pn5rP3T5QicQ3aoP6gqtjfA/dVxy/mfU0LWunj0WuJDSHBwuNxI2LTm7m7JXS8FE6MOsXd+7RuBttq1nXeysHl7IjKyB8Mo71w1He125w5wVX2rpp8m1dr6EsLwWuGw7w4crXD3GyBJHkHqV3h+JPrYnMzCQaNn5tTQzYwiigcJKlwneNYYBaIHnvrf67DmTCaLBQ+amcbK6mbK3UeLI2/FeNrf1HMQplS2BoHwrIVk08sh48m4zW2IS8xr8Th9MOw9MNLzGvxOH0w7D1yXUKNhXPI+30UXgfxqroh65E1wlRgfxqroh65E1wuQ6gRca56/u3BQ+c+bUdfAYpBbfG8bWO3OH6jeEha2jqMmVViTHLEdJjhsI3Obygj9QVZIrms9szmZQhtqbKy5ifyH6Lvun/AMrkseVnGlPwrEeTO4qTOw6er22rOZOeLMoQ31NlZYSs5D9Jv3T7ti6RVtoqyfJtVcXjliOi9p2Eb2uG9pH6EJ95s5yxV8DZY9R2SMJ75j97T+h3hKKTKzHSu4rh3JncbFnYdHV7bEvccOPS+bN1xpXpoY4cel82brjSvUaXXK1ODcyj795VqUIQp687Qlrjd4Cn9I7sJlJa43eAp/SO7CFLqFWeEc8j/OgrTgfxKrzoezImglfgfxKrzoezImglFqBOxjnsnduCEIQiqqQVX7EzynUdLPhtVgSq/YmeU6jpZ8Nqjz6oWi4O85d/X1CdOZ/iFN6GPshTCh8z/EKb0MfZCmEZuqFR1HzX9p3oQhCcgoWms8G/zXdRW5aazwb/ADXdRSXRpCrnmh4/S+nh7YVkQq3ZoeP0vp4e2FZEKNT6CtNwj+azs9VG5yZGbWU0kDtWm3vTyOGtrvUbJAZOrZcm1YdbRkheQ9p321OaeYi/uKskuAxHzA7rHD04HDtHfN2cI0bP6hu5dnInSsJ+IaVFwiuZCTBNqO8j9iuuyHlyOshbNEbtdtG9p3tcNxCkVXLN/OWoybMTHca7SxvBsbbnN2gjl2hNnIWKtJUACR3c794k4l+aTZbpsusmB0ptdg8sDi6IZTOi2cjt+67RC8sGUopBdkkbhyte0j2grzV2cdNALyzxM5jI2/qaNZ9QRbhU4jeTYA37FJlcLibnmKWEwRu+elFjbaxh1Fx5CRqHtUTnPjC0Asomlx2cK9tmjnYw6yemyX+SMjVGU6ght3vcdKWRxJDQdrnu3dG/YFHklv8AC1aLD8JLTx9V8LRnsfXYPNSuGubZrKxrnD5qGz5OQkcRnrI9jSn0FFZtZux0MDYohs1vcdr3na4/tuClkSJmQFW4nW8rmyhqjMPzrXLYmeTKjoZ8RiW+D3lD8GTramRiZ5MqOhnxGJb4PeUPwZOtqE/5gVth/wDrJ+/cE8UIQpSyyFxGJuZ3dkHCxC88QJFtr2bSznI2j1jeu3WCmuaHCxR6ed9PIJGaQq/Zh51nJ9SC6/AyWbMOQbngcreq6f8AFKHNDmkEEAgjWCDrBHqSXxTzO7ml7oiHzUp78AamSHb0B23puORTWEueOkO45TrFzTk72jWY/VtHNfkUeJ2QcgrRYnAysgFbD/0PzpG5NFLzGvxOH0w7D0w0vMa/E4fTD4b0aXUKqMK55H2+ii8D+NVdEPXImuEqMD+NVdEPXImuFyHUCLjXPX924IWCFlCKqhcXiHmKK6PhIgBUMGrdwjR/ITy8hSnzZzjlybU6YBtfRmjOrSAOtpG5wOw7irGWS4xMzB4cOqqdvzrReVgHhGj+YD6QHtHOo8sf1NWiwrEG5PJajOw5hfo6uzcoHFnK0dUyjmidpMc2a3KDeO7SNxB1EJdr6Lza1zYXIG65tcj2D2L5UZxyjda6kpxTRCIG4F/M3VqUIQrFeXoXB4uZFkqKVjoxfgnlzxcA6Jba4vtsbakITHi7SFLopTFUMe3bvWrB/IkkEEskgsJnMLBcE6LA7WbHVrd7kwUISjFmhdrpXS1D3O27syEIQnqGgpJ4k5sznKDnNZpCfR4MhzRc6LWlpudWsdGtCEGYXarXCZ3Qz3b0g/f0TczfonQUsMTraUcbGutsuGgG3rUghCKBZVjnFzi49KEIQupqFrnj0muHKCPaLLCEkkjc1cz6huUo2OYAYJGvkOm0gNYb3FjrvYe1PYIQgwtDQVb4rUvnkaXftHnnWUIQjKoXNZz5hU9eNJ7dCXdKywd/UNjh0+1LLLGEtXBcx6E7OUODHetryB7yhCE+Jrs6taPFKinsxpuNhz+65CroXxGz26J6Qeor2ZLzbqKo2hj0v62N7TghChtaCbLZ1FU+Om40AX8l3OQsGJCQ6rkDBvZH3zj0vOoeq6Z2SMjRUkYjgYGNHJtJ5XHaTzlCFObG1uhYWqr56r5js2zQF7kIQnqCoLPbJT6qhnijAL3NGiCQLlrmutc7L2S+wkzdmZVPme3RYxjmHvmkl5I1AA7rbVlCC5oLwVbU1U9lHLGNBt55juTcCyhCMqlCEISSXkyrk1lTE+KVukx4IcP1HIQdY6Ejf4Hqoa9sEdtNrw6OTSaBoggiTbcWGsjbqQhBlaDZXGGVkkAka3RYmx2hPwBcZitkSSpoxwQDjE8PcLgXbouaSCTbVe6EIjxdpCgUkropmPbpBUZg9kOWGOaWQaLZSwM1gkhmlc6jq1ut6imOhC5GLNCJiErpal7nbd2ZCEIT1CQhCEkkqMSMOjpGppWix1zR3AsT/wBRtyBr3jl1hQ+TMJqmaJshcxmkL6JcCQLm1y241jX60IUZ0QylfR4vUx0zQCMxtfptZf/Z"/>
          <p:cNvSpPr>
            <a:spLocks noChangeAspect="1" noChangeArrowheads="1"/>
          </p:cNvSpPr>
          <p:nvPr/>
        </p:nvSpPr>
        <p:spPr bwMode="auto">
          <a:xfrm>
            <a:off x="416496" y="116632"/>
            <a:ext cx="3457575" cy="676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30" name="AutoShape 18" descr="data:image/jpeg;base64,/9j/4AAQSkZJRgABAQAAAQABAAD/2wCEAAkGBhQSEBUUEBQVFRUVFyAWFBUYFRwYIBUYHhghHBQZFRQdJyYqGCAjJBQXJDAsLyopLCwsFR49NTArNScsLCkBCQoKDQwNGQ8PGjUkHiQ1MjU1NTAsKiw0NS8sLjQtLDUzKTU1LzQsNTM1NTQsLzQ1NCo1NSk0MTQpMDAsNi0sKf/AABEIADoAnQMBIgACEQEDEQH/xAAbAAACAwEBAQAAAAAAAAAAAAAABgQFBwMCAf/EAEIQAAIBAgMFBAUFDwUAAAAAAAECAwARBBIhBQYTIjEHFEFRMmFxgZFzobGywRcjJCUzNEJDUlNicnSS0hU1ZOHw/8QAGgEBAAMBAQEAAAAAAAAAAAAAAAIDBAUBBv/EADERAAEEAQIEAwUJAQAAAAAAAAEAAgMRBCExBRJBUSJx0VJhgZGxFBUjM0KhssHCE//aAAwDAQACEQMRAD8Af9q9mEM8zytNOC7ZiAwsPZcHSlHfjcePBRRvFLMxeQIQzDQEE3FgNdK2CkPtd/NoPlx9VqzSxMDSa1X0PC+IZTsmOJzzy7V7qXwdkOH/AH+J/uX/ABq12dusmAw8/CklbOhN3a+UqhtlsBbr8w8qZk6VE2z+Qk+Tf6pqwRMbqAue7iOVOAyR5IJHbulzsrkLbOXMSedupv404Vkm5W/PdcIIu7TSWZjnQXGp6VffdU/4WJ/t/wCqrimYGAE9Fv4hwvKflyOYzQuNajv5qb2qyFdnNlJHOnQ28aZNmS/g8TMf1akkn+EEkmsv333571hDF3aaO7Kcziw0PT30074Y0x7FuuhaKNL+pgA3zXHvoJBzucNgPVevwZRjwQPFOc8jod+UdFWT7dxe05mj2e3Bw6Gzz63b+U9R6gLHzIvUj7lelzjcRxP2r+Pna9/npk3O2asGBgRQNUDMfNmGZj89XVSEQcLfqVml4i+F5jxaawabCzXUk738lnMe2sZsuVExzcfDOcqzakp7T19xvp0OlPeNlBgdlOhjJBB/huCDUTenZqz4OaNx1QkHyYC6n3ECqHcTHGTY/N1RJI7+oA5fgCB7q9bbXcvRJeXJhGQGgODgHVoDeoNdDoQUsbkdn8GNwomleUNnZeVgBpbzB86YD2PYX97iP7l/xpd3H36GEwgiOHmk52bMg01tp81Xkva6i2DYWcE9AbC/srOz/hyDm3XazPvc5LxCTy2a1Gy87Dmn2ftFcFLK00EykwluqEXsPV6JBHTUHTpXTtbkcRYbhkhjNy2NubLy6+0182HgMTjseuNxURgjiW0MZvc3vqQbH9Im9h4Wr32r+jhP6gfZUz+U7t08lljLTxKG6L68VVXNR7aXVXXVWW5O93eVaHEDJiYtJFOma2hYD6R4H1GmukvffdR2YYzBcuJi1Nv1gHhbxa2nrGnlVruhvWmNhzDlkXSWP9k+Y/hPh8PCrmOIPI7f6rlZUDJGfaYB4eo9k+h6H4Kk27inG3cIoZgpjN1BNjfNe48eg+Ap6FIG8H+/4P5M/Q9P4pHu7z/oJngCOCvY/wBORSH2u/m0Hy4+q1PlLO/W7cmNhjSJlBSUOc1+liDa3jrXsoJYQFXw2VkWXG95oApkTpUTbP5CT5N/qGpi9K4Y7D8SN1BtmUrf2gj7asKxMNOBKVeygfi5f52+mnHLVBuPsF8HhFhlKlgzMctyNTpqaYKriBDGg9lr4g9kmXK9hsFxr5pM7WB+LW+UT6am7Z2OcVsrhL6RhQp/MqhlHvtb312342C+MwbQxFQxZWGbQaHXUVc4HD5IkQ6lUCk+dhb7KjyW83sR6q8ZIjxYuQ+Jryf419Es9ne8Sz4VYmNpoBw3Q9bLorW+Y+RBptpR3j3AWaXvGGkbD4jrnXox82A6H1jr4g1W/wCk7b9DvMNumewv8cl68DnNFEX5KySDHyXGWKQMvUtdYo9aIBsdlb9oO8i4bCsgN5pgUjQdddC1vIX+Nq9bubGOF2WI30fhMzjyZgSR7rge6o273Z+Ipe8YuQ4ifqGbop8wD1I8CengBTVioM8bKNMylb+0WqTQ4nmcq5poY4248JsXbnbWdhQ7D9ylHsmH4uHyj/ZVrvluyuMwxTpIvNE37LeV/I9D7vKvO42wHweEEUpUtnZjlvbXpqfZ89MJoxv4Ya7so5eTWe+eE/qJB+KUdwN5WnjaDEXGIg5JAerAGwb2+B9ftqB2r+jhP6gfZVhtrdFzjocXhHWNwbTg9HToTYdTbT4eVd99d2pMYIBGyjhyh2zX9HxtbxqDg4xlp3WuGXGZmxzsNNNkj2TRBHle3uTLSDvdu/JhZ/8AUMALMus8Q6Ov6TWHn4/HwNP9fCKtewOFLmYuS7HfzDUHQg7EdQVl429Hi9r4GaI6GMhlPVGs91P/ALUWrURSPD2eCLaaYmAqsQJZo9bqxBFk9Rvf1a08VCIOF83dbOJywSGIQHwhta7jUmj5WouO2isOTPf75IsS2F+Zul/IaV0XGKZGjB51UMwsdAxIU36H0G+FU2+L5Y4HIYqmJjd8qM5Cgm5yqCT18qqdsbRklaR4mxAw7JhyxVJEYR8aYYkxqQGDWWPNYZguo8KuXJTVjtorEYgwJ4sgiW3gSrNc+rkNdMRjUQgOwBYEqPFsou1h42GtZ/AhnkMcT4loExsOQsZMyRHCktlduZUJJ1OvN16VITZsvGgJ7weBLiljJeQ2QKeDmN+byBN7gAa0RPWGxCyIrobq6hlNiLgi4NjqOtdazpoMS+HlkZ8UJIsFh5IQGcff8jmUlB+UYkKGBv16a162rjWSVy74pcR3yNUC8QR92OIjVdByZCpOY+lmJHqoi0OiljfXFZDhQzyrG8xE3CLAlOC5scnNluFJtqAKW8XLiCkeZ5lwmebhu/eAzAMnd+I0VpOnFy5utlvc2uRaXRWevLJlHfZMZn7vH3YxJKheXKeIWjS44ubLyvpltpq1RsXjpi+IE0mJGKSKHu6RZ8gxBgu6gJym7dQ3LlPlc0RP+z9prK0oUEcGUxNfxIVWuPV98HwNTKznacc6vJfNHC+LdpmAlAP4PEI7tFZwhYPqNLqt6YsE2JGyiUZ5MQIn4TOhRmbm4N0fW9svpanqQLkURMlFZvLM+WYYGTGle6HmfikjEcRblTIL8SxNwNB5dam7UglhkljVsT3XiwtKwaR2WNlk4/DfVgCyRZspuAzEWvRE34LaSyvMiggwyCNr+JMayXHqtIB7Qalk0s7kRgd7K8XhtiAYmlDZmTgRAEF+ZluCATrYVRbCxrvJEUkxLznEyiYMZDH3YSyjx5MoCoFI5swt5iiJ42RtJcRBHMgIWVA4B6gEXF7VMrMIeJHhY1mOLjK4BO6LEJRefI3EBCDWQER2D6WPTrVzgZvv4782JD2h7sF4wVhw14hPD0ZuIXDZugA6CiJ2orM9mPiiz8WadJTFL3lUimkKNlORlVjkUqbZMnpjpfqGrcaZmwzZg9lkIVmeRhILDmjMtnC3JFjexDWJFqImKo20NnJPGY5QSpIOjFSCDdSrKQVIIBBB8Kk0URQ9m7JjgVhGDzNmdmdnZ2sBdnYknQAddABUyiiiIqqfdmAzcUq1y4lK8R8hkFsshhvlLDKNbdQD1FWtFEUfEYBHeN3F2iYshuRYlSpPr0Y/GpFFFERao0Gz0SSSRRZpbFzc65Vyrp4aVJooiKKKKIiiiiiIqPgcAkKZIxZbs1rk6sxZtT5lj8akUURFFFFERaiiiiL/2Q=="/>
          <p:cNvSpPr>
            <a:spLocks noChangeAspect="1" noChangeArrowheads="1"/>
          </p:cNvSpPr>
          <p:nvPr/>
        </p:nvSpPr>
        <p:spPr bwMode="auto">
          <a:xfrm>
            <a:off x="63500" y="-268288"/>
            <a:ext cx="1495425" cy="55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32" name="Picture 20" descr="http://t2.gstatic.com/images?q=tbn:ANd9GcTihisYDvFe_gvMG2uxZFpBeaMwVkxslgVdw8sRMyxD-k0p3br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68824" y="2132856"/>
            <a:ext cx="1440160" cy="720080"/>
          </a:xfrm>
          <a:prstGeom prst="rect">
            <a:avLst/>
          </a:prstGeom>
          <a:noFill/>
        </p:spPr>
      </p:pic>
      <p:sp>
        <p:nvSpPr>
          <p:cNvPr id="90114" name="AutoShape 2" descr="data:image/jpeg;base64,/9j/4AAQSkZJRgABAQAAAQABAAD/2wCEAAkGBhIQERQQExAWFBUWEx4UGBMUGCAfFxcUGBwdGxcYFR4jHCYjHCUvJRYUIC8sLycpLC0tFR42NjMsNSYrOCoBCQoKDgwNFA8NGTUcHCQqLzE1NTM1LS0uNjM1NTU0NTUzKSw1NSwtKSk1NSopKTYpNS0pKSkpKSk2LCksNTUpMP/AABEIACMAmAMBIgACEQEDEQH/xAAbAAEAAwEBAQEAAAAAAAAAAAAABQYHBAIIAf/EAEQQAAECAwQDCggNBQAAAAAAAAECAwAEEQUHEiEGEzEXIjRBUVRxc7HRYYGRssHCw9IUFjM1NlJyg5KTlKPTIyR0hKH/xAAZAQEBAAMBAAAAAAAAAAAAAAAAAQQFBgP/xAAgEQEAAgIBBAMAAAAAAAAAAAAAAQMCBBEhUWGRBRIx/9oADAMBAAIRAxEAPwCy2tejMMTDzQZbUlt1SBUkEhKiBU+LkjRpOZ1jaHAKYkhVOkVjBdKuGTXXuecY3OxODM9UnzRGHr2ZZZZRMt/8pq1VU05V48TP76h2xAacaTmzpRUwlAWrElCUk0FVHaT0VPiifihX0fNv36PTGY0CnpvwnTkJdk9AV3x63a57mzX4V98VfQjSxNmvqeUyHQpvBhxYaZg1Bwnki8bujXMP3R/HEVyyN9s2FDWyiFJrngxJVTjpWoJ8kWi8C8J2QTLLYQhaX0ldXK7KJKaUI+tEZZN8rcw+yx8Bw611DWLWA0xqCa0wZ7Y4r99sp0OerFRwovsnjslmj0BZ9Met2if5q3+FffE5cYgGVmKgH+49miNK1SfqjyQGLC/GcB30sz4Rvge3LyRem7xAqylWmlnfJ3paJy1mIJpWmzOuzZFEvxaSJxkgAEy+dOOi1U7THqzPoxMdf7REB5F+E4dkuz5Fd8et2ue5s1+FffFO0R0gEhNImS3rAlKk4K0riFK1oeyNB3dGuYfuj+OIrilr7JwK38o2pPInEk+I5xcNM7wFysnLTcuhKg+QaOA5JKMQ2HbEBL33NLWlHwCmJQTXWjLEQK/J+GOq/Pgsv158wxUTF3Ony7T1qXGkoU3hNUEkEKry7DlF1jHrh/lJv7CO1UbDAIQhAfP+lXDJrr3POMbnYnBmeqT5ojGdLrFfTOzH9FwhTqlgpQogpWSoEEDkMS0rp1abaEthgEJSEirC60GQrmI1tWcV55fZ2G9rZbevTFUx0jv4a7FCvo+bfv0emIpi8a0Qd9KBQ5A04n/ucSN4anJ+yA60y5XGlamik40hJKVZUqaHwZgVjNwtxz6Q5zZ0bdaImzjie08qJc/INvT6kutpcSGFHCsAiuJOdD442j4ryfNGfy090YBo1PT1nul9iWXiKCg42FkYSQdgpyDjiz7qVs81T+ld96PVhtba0clUKCkyrQUkgghCQQRmCMozO/jbKdDnqxzyV61qpWC7JY0VzSlhxJp4Dn2R1X0NLmEyTjTTigUKVQIUSAoIIxADI9MESFxXBJj/ACPZojS4+edGNJbSs5tbbEscK14zrJdxRrQJyoRxARM7qNs82T+ld96A9358LY6j11R+WZ9GJjr/AGiIq+kk/P2g6Hn5dwqCcACGFhISCTkKHjJ44vstoxMt6OOslpWtWrXaoDfhONKqEctATTbBVNusk0O2k0hxCVpwOHCoVFQnLKN0+K8nzRn8tPdHz3YDs7IvpmWZZzGkEDGyspooUNQAO2LZupWzzVP6V33oDWU6MygIIlGQQag6tO0eKKLfpwaX68+YYhJa9W1woFcmFiuaRLupJ8dTTyRN3rNuTtnSsw0y4QVpcUjCcaAtBpiTSuRIB5KwRF3D/KTf2Edqo2GPnLRe2LQs1S1MSy6uABWsYcUN7WlKUptMWJN6dsccok/6zvvQG1wikaBaePzzimJiUWysIxhwIUEKAIBBxDI74UzNc+SEBd4QhAIQhAIQhAIQhAIQhAIQhAIQhAIQhAIQhAIQhAf/2Q=="/>
          <p:cNvSpPr>
            <a:spLocks noChangeAspect="1" noChangeArrowheads="1"/>
          </p:cNvSpPr>
          <p:nvPr/>
        </p:nvSpPr>
        <p:spPr bwMode="auto">
          <a:xfrm>
            <a:off x="63500" y="-169863"/>
            <a:ext cx="1447800" cy="33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16" name="AutoShape 4" descr="data:image/jpeg;base64,/9j/4AAQSkZJRgABAQAAAQABAAD/2wCEAAkGBhIQERQQExAWFBUWEx4UGBMUGCAfFxcUGBwdGxcYFR4jHCYjHCUvJRYUIC8sLycpLC0tFR42NjMsNSYrOCoBCQoKDgwNFA8NGTUcHCQqLzE1NTM1LS0uNjM1NTU0NTUzKSw1NSwtKSk1NSopKTYpNS0pKSkpKSk2LCksNTUpMP/AABEIACMAmAMBIgACEQEDEQH/xAAbAAEAAwEBAQEAAAAAAAAAAAAABQYHBAIIAf/EAEQQAAECAwQDCggNBQAAAAAAAAECAwAEEQUHEiEGEzEXIjRBUVRxc7HRYYGRssHCw9IUFjM1NlJyg5KTlKPTIyR0hKH/xAAZAQEBAAMBAAAAAAAAAAAAAAAAAQQFBgP/xAAgEQEAAgIBBAMAAAAAAAAAAAAAAQMCBBEhUWGRBRIx/9oADAMBAAIRAxEAPwCy2tejMMTDzQZbUlt1SBUkEhKiBU+LkjRpOZ1jaHAKYkhVOkVjBdKuGTXXuecY3OxODM9UnzRGHr2ZZZZRMt/8pq1VU05V48TP76h2xAacaTmzpRUwlAWrElCUk0FVHaT0VPiifihX0fNv36PTGY0CnpvwnTkJdk9AV3x63a57mzX4V98VfQjSxNmvqeUyHQpvBhxYaZg1Bwnki8bujXMP3R/HEVyyN9s2FDWyiFJrngxJVTjpWoJ8kWi8C8J2QTLLYQhaX0ldXK7KJKaUI+tEZZN8rcw+yx8Bw611DWLWA0xqCa0wZ7Y4r99sp0OerFRwovsnjslmj0BZ9Met2if5q3+FffE5cYgGVmKgH+49miNK1SfqjyQGLC/GcB30sz4Rvge3LyRem7xAqylWmlnfJ3paJy1mIJpWmzOuzZFEvxaSJxkgAEy+dOOi1U7THqzPoxMdf7REB5F+E4dkuz5Fd8et2ue5s1+FffFO0R0gEhNImS3rAlKk4K0riFK1oeyNB3dGuYfuj+OIrilr7JwK38o2pPInEk+I5xcNM7wFysnLTcuhKg+QaOA5JKMQ2HbEBL33NLWlHwCmJQTXWjLEQK/J+GOq/Pgsv158wxUTF3Ony7T1qXGkoU3hNUEkEKry7DlF1jHrh/lJv7CO1UbDAIQhAfP+lXDJrr3POMbnYnBmeqT5ojGdLrFfTOzH9FwhTqlgpQogpWSoEEDkMS0rp1abaEthgEJSEirC60GQrmI1tWcV55fZ2G9rZbevTFUx0jv4a7FCvo+bfv0emIpi8a0Qd9KBQ5A04n/ucSN4anJ+yA60y5XGlamik40hJKVZUqaHwZgVjNwtxz6Q5zZ0bdaImzjie08qJc/INvT6kutpcSGFHCsAiuJOdD442j4ryfNGfy090YBo1PT1nul9iWXiKCg42FkYSQdgpyDjiz7qVs81T+ld96PVhtba0clUKCkyrQUkgghCQQRmCMozO/jbKdDnqxzyV61qpWC7JY0VzSlhxJp4Dn2R1X0NLmEyTjTTigUKVQIUSAoIIxADI9MESFxXBJj/ACPZojS4+edGNJbSs5tbbEscK14zrJdxRrQJyoRxARM7qNs82T+ld96A9358LY6j11R+WZ9GJjr/AGiIq+kk/P2g6Hn5dwqCcACGFhISCTkKHjJ44vstoxMt6OOslpWtWrXaoDfhONKqEctATTbBVNusk0O2k0hxCVpwOHCoVFQnLKN0+K8nzRn8tPdHz3YDs7IvpmWZZzGkEDGyspooUNQAO2LZupWzzVP6V33oDWU6MygIIlGQQag6tO0eKKLfpwaX68+YYhJa9W1woFcmFiuaRLupJ8dTTyRN3rNuTtnSsw0y4QVpcUjCcaAtBpiTSuRIB5KwRF3D/KTf2Edqo2GPnLRe2LQs1S1MSy6uABWsYcUN7WlKUptMWJN6dsccok/6zvvQG1wikaBaePzzimJiUWysIxhwIUEKAIBBxDI74UzNc+SEBd4QhAIQhAIQhAIQhAIQhAIQhAIQhAIQhAIQhAIQhAf/2Q=="/>
          <p:cNvSpPr>
            <a:spLocks noChangeAspect="1" noChangeArrowheads="1"/>
          </p:cNvSpPr>
          <p:nvPr/>
        </p:nvSpPr>
        <p:spPr bwMode="auto">
          <a:xfrm>
            <a:off x="63500" y="-169863"/>
            <a:ext cx="1447800" cy="33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jpeg;base64,/9j/4AAQSkZJRgABAQAAAQABAAD/2wCEAAkGBhIQERQQExAWFBUWEx4UGBMUGCAfFxcUGBwdGxcYFR4jHCYjHCUvJRYUIC8sLycpLC0tFR42NjMsNSYrOCoBCQoKDgwNFA8NGTUcHCQqLzE1NTM1LS0uNjM1NTU0NTUzKSw1NSwtKSk1NSopKTYpNS0pKSkpKSk2LCksNTUpMP/AABEIACMAmAMBIgACEQEDEQH/xAAbAAEAAwEBAQEAAAAAAAAAAAAABQYHBAIIAf/EAEQQAAECAwQDCggNBQAAAAAAAAECAwAEEQUHEiEGEzEXIjRBUVRxc7HRYYGRssHCw9IUFjM1NlJyg5KTlKPTIyR0hKH/xAAZAQEBAAMBAAAAAAAAAAAAAAAAAQQFBgP/xAAgEQEAAgIBBAMAAAAAAAAAAAAAAQMCBBEhUWGRBRIx/9oADAMBAAIRAxEAPwCy2tejMMTDzQZbUlt1SBUkEhKiBU+LkjRpOZ1jaHAKYkhVOkVjBdKuGTXXuecY3OxODM9UnzRGHr2ZZZZRMt/8pq1VU05V48TP76h2xAacaTmzpRUwlAWrElCUk0FVHaT0VPiifihX0fNv36PTGY0CnpvwnTkJdk9AV3x63a57mzX4V98VfQjSxNmvqeUyHQpvBhxYaZg1Bwnki8bujXMP3R/HEVyyN9s2FDWyiFJrngxJVTjpWoJ8kWi8C8J2QTLLYQhaX0ldXK7KJKaUI+tEZZN8rcw+yx8Bw611DWLWA0xqCa0wZ7Y4r99sp0OerFRwovsnjslmj0BZ9Met2if5q3+FffE5cYgGVmKgH+49miNK1SfqjyQGLC/GcB30sz4Rvge3LyRem7xAqylWmlnfJ3paJy1mIJpWmzOuzZFEvxaSJxkgAEy+dOOi1U7THqzPoxMdf7REB5F+E4dkuz5Fd8et2ue5s1+FffFO0R0gEhNImS3rAlKk4K0riFK1oeyNB3dGuYfuj+OIrilr7JwK38o2pPInEk+I5xcNM7wFysnLTcuhKg+QaOA5JKMQ2HbEBL33NLWlHwCmJQTXWjLEQK/J+GOq/Pgsv158wxUTF3Ony7T1qXGkoU3hNUEkEKry7DlF1jHrh/lJv7CO1UbDAIQhAfP+lXDJrr3POMbnYnBmeqT5ojGdLrFfTOzH9FwhTqlgpQogpWSoEEDkMS0rp1abaEthgEJSEirC60GQrmI1tWcV55fZ2G9rZbevTFUx0jv4a7FCvo+bfv0emIpi8a0Qd9KBQ5A04n/ucSN4anJ+yA60y5XGlamik40hJKVZUqaHwZgVjNwtxz6Q5zZ0bdaImzjie08qJc/INvT6kutpcSGFHCsAiuJOdD442j4ryfNGfy090YBo1PT1nul9iWXiKCg42FkYSQdgpyDjiz7qVs81T+ld96PVhtba0clUKCkyrQUkgghCQQRmCMozO/jbKdDnqxzyV61qpWC7JY0VzSlhxJp4Dn2R1X0NLmEyTjTTigUKVQIUSAoIIxADI9MESFxXBJj/ACPZojS4+edGNJbSs5tbbEscK14zrJdxRrQJyoRxARM7qNs82T+ld96A9358LY6j11R+WZ9GJjr/AGiIq+kk/P2g6Hn5dwqCcACGFhISCTkKHjJ44vstoxMt6OOslpWtWrXaoDfhONKqEctATTbBVNusk0O2k0hxCVpwOHCoVFQnLKN0+K8nzRn8tPdHz3YDs7IvpmWZZzGkEDGyspooUNQAO2LZupWzzVP6V33oDWU6MygIIlGQQag6tO0eKKLfpwaX68+YYhJa9W1woFcmFiuaRLupJ8dTTyRN3rNuTtnSsw0y4QVpcUjCcaAtBpiTSuRIB5KwRF3D/KTf2Edqo2GPnLRe2LQs1S1MSy6uABWsYcUN7WlKUptMWJN6dsccok/6zvvQG1wikaBaePzzimJiUWysIxhwIUEKAIBBxDI74UzNc+SEBd4QhAIQhAIQhAIQhAIQhAIQhAIQhAIQhAIQhAIQhAf/2Q=="/>
          <p:cNvSpPr>
            <a:spLocks noChangeAspect="1" noChangeArrowheads="1"/>
          </p:cNvSpPr>
          <p:nvPr/>
        </p:nvSpPr>
        <p:spPr bwMode="auto">
          <a:xfrm>
            <a:off x="63500" y="-169863"/>
            <a:ext cx="1447800" cy="33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19" name="Picture 7" descr="C:\Users\NGotova\Desktop\untitl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1072" y="2348880"/>
            <a:ext cx="1447800" cy="333375"/>
          </a:xfrm>
          <a:prstGeom prst="rect">
            <a:avLst/>
          </a:prstGeom>
          <a:noFill/>
        </p:spPr>
      </p:pic>
      <p:sp>
        <p:nvSpPr>
          <p:cNvPr id="90121" name="AutoShape 9" descr="data:image/jpeg;base64,/9j/4AAQSkZJRgABAQAAAQABAAD/2wCEAAkGBhISEBUSEhQUFRUUFRgRFRYVFxUYEBUVGBQVFxMUFxQXHCYeGxkkGRcTHy8gIycpLCwsGB4zODAqNSYrLCkBCQoKDQwNFw8PGjIiHiQ1NDU1NTUyNTE1Ki81Kio1NSkvKS41KjU1MzU2NS41NTUqNTQ1KzUsMiw1NSkpKywuNf/AABEIAKIBIAMBIgACEQEDEQH/xAAcAAEAAgMBAQEAAAAAAAAAAAAABgcDBAUBAgj/xABSEAABAwIDAwkDBQoKCQUAAAABAAIDBBEFEiEGEzEHFSJBUVRhlOMUcZMWMoGR0hcjNTZSkrKztNMIGDNCU2JysdHiNHN0goOEoaTBJCVERVX/xAAaAQEAAwEBAQAAAAAAAAAAAAAAAQQFAwIG/8QAKREBAAEDAgQEBwAAAAAAAAAAAAECAwQRIRIxQXEFE1GhFCRhgZHR8f/aAAwDAQACEQMRAD8AvFERAREQEREBERAREQEREBERAREQEREBERAREQEREBERAREQEREBERAREQEREBERAREQEREBERAREQEREBERAREQEREBERAREQEREBERAREQEREBERAREQEREBERAREQEREBERAREQEREBERARF8l6D6Xl1GsY27p4SWMvK8aEMtlB7C/hf3XUfm5Q6ni2GMDxzuP1gj+5TooXfEce3Ok1az9N1jXRYqd3RF7EkA6cOHV4LXGMRb4wZgJGgHKdCQRcFt+P0KF2aojTXq3UXgcvUehERAREQEREBERAREQEREBERB5de3VJ8tu01fBiFNDRzzR72EdCM2zPMz2jTrJ6IWJmxm1RAPttvA1BuPA2aQgvG68uqR+RW1Xfh8d32F58itqu/D47vsILwXl1VPJft9WOrJMLxLWojDi15AznLYuY7Lo7onMHdl+OiiO0mO4xPjtRRUVTMPvpDGB+WNjQ0EknqaNUH6Ful1SHyK2q78Pju+wnyK2q78Pju+wgu66XVDYrhu1FBE6qfVGRkXTe0SCSzRxJY5ou0ddlI58UxLGcNpqrDZhTytc+OoYH5WlwDRcOsdBa4B6n8TZBa10uqR+R21ffR8f/IuRtRTbS0EBqJ6uQxghrnRyh2W5sC4FoNr6XQfoW6XX542Wg2lxCDfwVcgjuWtdJKG5iPnZQGkkA6XXZ+R21ffR8f/ACILtLlXm3G1pc91NC6zR0ZHDi49bAewcD2/Rr87PR4pQUNVJiVQJnnKILOzOYSC0kusOJLSB/VPaoWCSe0k+8kqWD4vl1W4i1Rznn2d/BcMBsbKZ02yDXMu8kEjgANOy91y9n8Jn6OaJ7b21cLAD6VM5q2NmjnNHvOv1KOrrg41uLWtUflFK7G6igtGQ2VgALSbh2XhYHw8QVlrcIixKOOqie6J/wA29r2LTwcLg3B4EFaG1cr6p1oY3vDRl6LSeJuSexdPZ9rMPpWtqZGsc9zn2JvxsMoA42ACPMTx3qrde9rTr0nu3MBxOQSGkqCDMwBzXjhLH1PH9YcCFIFVGPbUh1eyohvliDWg2ILwCS/Q9RzEKY7b7ZNoMPfVgB5s0RNPzXPf8y9tcttT4BFvCyabs10ROvDPP1hJl5dUNhdFtRiETauOq3bJekwGQRgt6iGNabN7Lrb+Rm1Xfh8c/YRoLuul1SPyM2q78Pjn7CybMbc4pQYlHh+LHeNnLWskNi4F5yxua9ts7C7okHUeHAhdaKkOWjaKvixSCno55mb2BgEcbiA6R00jRp2noj6F4zYTakgH2+3gah9x4aNsgvBeKkfkHtR/+h/3En2U+Qm1A/8AsL/8w/8A8sQXevLqq+Snb2rkqZsMxHWohDi15tnOQgPY62jtCHBw4i/goptntJi78dmoaGomF3tbHG1wDWjdNc43I0A1JJQX/dLqkfkjtX30fGH2E+SG1ffR8b/Igu669VHS7M7WMaXirzlovlEzS51uoBzbE+CmXJJt/LiVPI2cAT07mskIFg8OzZHZf5rug8EcNOq9kEQ5W/xiwv3wftZV2qkeWp25xnDaqS4iZkLnWJ/kqkPk0HWGuabK1otsqBwDhV01iLj79Fw9xcg7KLk/K6h73TfHi+0vDtfQjjV0vx4vtIKpw38dpP7Lv2ULzZT8caz+zL+jGsOyVays2umqac54WtkOcfNsIhFmv2F/DtWbZT8caz3S/oxoLfxjHKeki3tTK2Jlw3M46XPADrJ48OxcD7rWEd9i+p/2V19pNl6evh3FSzOwODxYlrmuF7ODm6jQkfSor9wnCP6KT40n+KDT255VsMdh1THFUNlklhfCxjA/MXPaW3N22AF7rNyC0D48IaXgjeyyStvxLDlaHe45Stuk5EsIjeH+zudbUB8sjmX8Wk2P0qcxRBoDQAAAAANAAOAA6hZB9qGcsX4Eq/7LP1rFM1DOWL8CVf8AYZ+tYgw8in4Epv8AifrXqcqC8in4Epv+J+tep0giXKW4+xgdsrb/AFOKg2ydRGysidJYNDuJ4BxBDSfpsrI23oTLRSAaltpR/um5/wCmZU+pfK+KzNrLpudvaV+XBCqjF8YkZLIyQEPDnXv7zY+4i1vBcvDcdngcDHI4AfzSSYyOwtOllaTaKmrIo5ZImPzsDhfVwuNW5uOhuFC558+IU6W54ao92/hQYIWbu2UtBBHXcDX3lVht5iIlrHZXZmsaIwRwuLl1vpKybWQuo5tzBLI2N7A/JndZtyQRx4aX+lbeA8nssmV85DGGzizUykcbH8m6OOVdu5Py1FG8Tv6fwreT4x0hl3hMjWbxzbDJYC5APG4F9euy5fK+4nZ2nJ/Lg/QeApBtFtoZC+kp2XzncZydSScpDW9nVclc/lvwxzcDaxguIZIcx7GgFmY+FyPrRewqLEXqvI5RGk90x2A/BVF/s0X6sLJtFtnRUGT2udsW8vkBD3ONrXOVgJtqNVweTvbOhdhlK01MLXRwsie18jGPa5jQ1wLXEHq49azbS0eC4hkNXLSybu+Q+0Na4ZrXF2PFxoPqRrPk8smDd8b8Of7C49bj+z+JVtK91QH1ETwIf5ZjXOzBzWuuwNPTsRe2q+fue7M9tP5x371V9tBg+Hx45QQYXlcBJCZd3I6VucThx6ZcbkMFzY6IJHyk/jRhnug/aJVctdXxwxulle2NjBmc95Aa0eJKprlK/GjDPdB+0Sq3McwOKsp5KecZo5BZwBIOhuCCOBBAKDkfdPwrvtP+en3T8K77T/nqP/cCwrsn+Kf8E+4FhX5M/wAU/wCCCJbHYhHPtdUSwva+N7JC17TdrhumC4PvBWfCvx2l9z/2Vq0dgcGjpNq5qeG4jiZI1uY3dbdsOp69SVvYX+O0vuf+ytQXciIg8VO8gn+k4r/ro/06tXESqd5BP9JxX/XR/p1aCzNpdlaavgMFSzO2+ZpvZ7HdTmOGoKr538HLD/6er/Oh/dK2EQVN/FxoP6er+uH92g/g5UH9PV/XD+6Vsog4GymxFJh0RZTMILrF73HNK8jhmdbq10AA8FpYbyeQRYpNiTXyGSZpaWHLu2lwaHOGlzfKNDwufC0sSyAiIgIiIC5O1GAMraSWlkc5rZW5S5tswsQ4EX04gaLrJZBxtk9nGUFJFSxuc5sYPSdbM4ucXOJtpxPBdlLIg+XC6qPbDZo0sxc0fenklh6m9ZYfd1eHuKt5a9ZRslYY5GhzToQeCKObh05VvTlMckP2PnpJaPcyCPM24kDrAkEkh9zr18eqyhrMZmgL2QTPEYc7LY6EXNnW8Rrp2qSYzybPBLqZwcPyHmzh7ncD9NvpUfOzlZE8E08hLSHfMztuDcDo3BGiMDJjJpiiiaNJp21jrH2buH7I1k8jXyNLQ4hznyEF2XQk5Sb37AQp3JtjSMmMTpAHA5SbHIHdYL+HH6FkwvGny2DqaeM9Zc0BgPvJBI+hceg5O4WzOkkcZG5i5jCLNte/TP8AO92gUtOzZqs0x8NvxTvM/rZlwnYdsVW6cvzNuXRttq1zrm5PA2BNlJqujZKx0cjQ9jwWua4Atc0ixBHYswaF6oalmxRZiYojRVlb/B4w57y5klTGDwY1zHNb4AvYXW95KwfxcaDvFV9cP7tW0iOypf4uNB3iq+uH92pRsZyVUOGvMsQfJKRlEkpaXNB4hga0NbfttfxUyRBE8e5PIarEaave+QPpgAGC2R+VznsuTqLOcb24+ClYXtkQF4V6lkERoeTyGLFpcTEjzJK0t3Zy7tpLQ1zr8dQ0ae9IOTuFmLvxQSSbx7cu703YcWBhdfj80cO1S6y8sg9REQeFRbY3YKLDpaqSN73e1SCQtcGgMDTIQ0EcdZHansH0ymyWQc7EKSpc4GGZkYtYh0O8JNzrfeNtpYWt1LV5vr+9xeV9ZdxEHD5vr+9xeV9ZOb6/vcXlfWXcRBw+b6/vcXlfWT2Cu73F5X1l2yo7T4pWTPm3TacMimfAM5lznJbU5RbrQZ+b6/vcXlfWTm+v73F5X1l9UG0TNy59QY4SyV9O+7xu87DboPda4IsRcX18FuwYzA9jpGSxujbfM9r2ljbC5zOBsNNdUGhzfX97i8r6yc31/e4vK+st6hx2nmJbFNFIQLkMe1xA4XIBva+l1jj2jpXSboTwmTNkyCRmfMOLct738EGrzfX97i8r6yc31/e4vK+suvHUtcXBpBLTldYglrrA5TbgbEaeIWs/E2uYDE6ORz827G8ADyw2eA4X4WN7A2sg0eb6/vcXlfWTm+v73F5X1lvUVcTdku7ZKBnMbZA9wYSQ150BsSCL2toV8Um0VLK/JFPC9xuQ1kjHOIHEgA3KDU5vr+9xeV9ZOb6/vcXlfWXTfiMQjMhkYGNJBeXNyAh2Uguva+bT36LJHUNdfKQ7KS02INnDi09h8EHI5vr+9xeV9ZObq/vcXlfWW9JjtO2NsrpohG/Rry9gY46/Ndex4Hh2LNQ4hFM3PE9kjbkZmODm3HEXb1oOXzfX97i8r6yc31/e4vK+sulX4pDAAZpGRgmwL3NaCewXOpWE4/TCITb+Ldk5RJvGbvN+Tmva/hxQafN9f3uLyvrJzfX97i8r6y36HGYJr7mWOTLbNke11r3tfKdOB49ixU+0lLI7Kyohc6xNmyMJsBcmwPADVBq831/e4vK+snN9f3uLyvrLKNr6G9vaqe/ZvY7/AFX96zS7RUrJN26eFrwQ0sMjA8E8ARe9/BBqc31/e4vK+snN9f3uLyvrLfr8Zggy76WOPNfLne1ua1s1rnW1x9YXtPjEEjQ9ksbmuduw5r2lpf8AkAg/O8EHP5vr+9xeV9ZOb6/vcXlfWXWdVsD2sLmh7wS1pIzODbZi1vEgXFz1XC1IdoqV8m7ZPC55JAa2RhcSOIABuTodEGpzfX97i8r6yc31/e4vK+stys2gpoXZJZ4o3WDsr3sa6xvY2JvbQ6+CzQYnE8MLJGOEgLmZXAh7RbM5tuIFxqO1Bzeb6/vcXlfWTm+v73F5X1l131DQ5rSQC64aCQC6wubDr01WUFBw+b6/vcXlfWTm+v73F5X1l3EQcPm+v73F5X1luYdSztzb6Vkt7ZcsW7y8b36br307LWXQRAREQEREHhUQwSkqHOqjFOyNvtk3RMIeb9G/Szj+5TBfEcLW3ygC5LjYAXceJPj4oImMObT1lI1785d7XI6R9hmneIjcAdFpy7wADg0HjqVp7ROYaioILSwHDN6dCzSrnvnI0+bu736svVZTSroY5W5JWMe3jZ7Q5txwNj1r4gwyFjDGyKNrHXzMDWhjr6G7bWNx2oNDEJoDNCDrPaXc5SS4DdneXyn5tsvHS+XrsuXhk1LzTTiXKY9zTizfnbz73lyhuufeW4a3UhosHghJMUUcZOhLGNaSOwkDgvlmB0wk3ogiEl82cMbnzdbr2vfjqgi9JI6WprKSIluaqzzyNNjHCYYRlBHCSSxaOsAOd1C/PpqptO2hLGA2mr4oomWGZ29lbHE0cANPc0AngFYUdO1pcWtALjmcQAC42AuT1mwAv4BfLaOMFpDG3aXOb0RdpdfOR2E3N+25QV9iuHujNbnOeaTDXSTObeznGSUFrRxDGtGVo7B23Uvrp6U7gPLXffWbjIb9OxyFuU/Ny3v1WvfRdTcNzZsozEZb2GbLe+W/ZcnRatLgdNE7PHBEx2ozNY0OseIuAgheBODZQ6q/kfaaj2U//HbN7VLffX4TE3yE9G2gs867tCXTy1NIy4b7XI+peDq2M5csIP5cnXbgy/AubeXOoYywxljCx18zS0ZDmJLrt4G5JK+4oGtvlaG5jmdYAXdoC424mwGvggr/AAQPHN+6MLLU9YG70Hdj/wBRB0WZSLOyh2g6g7qUi2cYfaqpzpI3vO5EgiY4RtcGOsS5xOZ5aW37AG+C7E+FQvYI3xRuYDcMLGlgOuoBFgdT9a+6SijibkiY1jeOVjQ1tzxNh1oONVvAxOIvIA9klyE6a76DPl8bZb28FzMbki3gNMWCX26Heudm3Jk9nda5BtfJlvbwupXW4dFMA2WNkgBuA9ocAe0X4FYnYLTmIRGGLdg5gzI3d37ctrX8UEL2gdM41W9MLn82VIZuM2guzPvM3SNzkyW00lXRrQ9wphJNS5BUQui3LHl7iDdjWdMgAtuL8A2/UpNRYVDDfdRRx5rZsjWtvbhew1WOmwOmjfnjgiY/XpNY0O146gINCA/+5y/7JB+vqVx6WWPmipDizhW7wEj529nvmB4nhx8FMhC3NmsMxAaTYZiASQL9lyfrK1JcCpnSbx0ETn3BzljS+44G5F7iw18EHEoJ71VM1x6UVC4y3OrXSupgwOvrc7mb81cqurmRtdI49FmLBxI1P8mLAAalxOgA4khSOLZOlzSPkijkdJI6UuexpdrYBt7XsALBZaLZqnile9kbGh4i6AY0MD4jIWyAAfP++cf6oQRXFKOXfxzSAiomhq7NBuYWCAbqBhHEi9yRxeSeGVdCrmiOGUwYWcaLdhtuO9gtkA67X4eKlroWlwcWglt8psLi/Gx6rrUhwOmZJvGwRNfcnOGND7nibgcSg52G1LXV1W4OFhuIb5hbOxr3uHHqErB71G8Ic8tw7dPia7dVfSkaXMtvI7izXNN/p7VJaHYykjjawwxSEDV742F7jckuOnHVZKXZOla1zDFG5hkdK1jmMyRlwaCGC2g6N0HIixJ8tZAyQxl0NRNFnivu33o84OUklrgH2IueHipgFr0+GxRhoZGxoZctDWtAaSLOIsNCdbrZQEREBERAREQEREBERAREQEREBERAREQEREBERAREQEREBERAREQEREBERAREQEREBERARE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63500" y="-749300"/>
            <a:ext cx="2743200" cy="1543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23" name="AutoShape 11" descr="data:image/jpeg;base64,/9j/4AAQSkZJRgABAQAAAQABAAD/2wCEAAkGBhISEBUSEhQUFRUUFRgRFRYVFxUYEBUVGBQVFxMUFxQXHCYeGxkkGRcTHy8gIycpLCwsGB4zODAqNSYrLCkBCQoKDQwNFw8PGjIiHiQ1NDU1NTUyNTE1Ki81Kio1NSkvKS41KjU1MzU2NS41NTUqNTQ1KzUsMiw1NSkpKywuNf/AABEIAKIBIAMBIgACEQEDEQH/xAAcAAEAAgMBAQEAAAAAAAAAAAAABgcDBAUBAgj/xABSEAABAwIDAwkDBQoKCQUAAAABAAIDBBEFEiEGEzEHFSJBUVRhlOMUcZMWMoGR0hcjNTZSkrKztNMIGDNCU2JysdHiNHN0goOEoaTBJCVERVX/xAAaAQEAAwEBAQAAAAAAAAAAAAAAAQQFAwIG/8QAKREBAAEDAgQEBwAAAAAAAAAAAAECAwQRIRIxQXEFE1GhFCRhgZHR8f/aAAwDAQACEQMRAD8AvFERAREQEREBERAREQEREBERAREQEREBERAREQEREBERAREQEREBERAREQEREBERAREQEREBERAREQEREBERAREQEREBERAREQEREBERAREQEREBERAREQEREBERAREQEREBERAREQEREBERARF8l6D6Xl1GsY27p4SWMvK8aEMtlB7C/hf3XUfm5Q6ni2GMDxzuP1gj+5TooXfEce3Ok1az9N1jXRYqd3RF7EkA6cOHV4LXGMRb4wZgJGgHKdCQRcFt+P0KF2aojTXq3UXgcvUehERAREQEREBERAREQEREBERB5de3VJ8tu01fBiFNDRzzR72EdCM2zPMz2jTrJ6IWJmxm1RAPttvA1BuPA2aQgvG68uqR+RW1Xfh8d32F58itqu/D47vsILwXl1VPJft9WOrJMLxLWojDi15AznLYuY7Lo7onMHdl+OiiO0mO4xPjtRRUVTMPvpDGB+WNjQ0EknqaNUH6Ful1SHyK2q78Pju+wnyK2q78Pju+wgu66XVDYrhu1FBE6qfVGRkXTe0SCSzRxJY5ou0ddlI58UxLGcNpqrDZhTytc+OoYH5WlwDRcOsdBa4B6n8TZBa10uqR+R21ffR8f/IuRtRTbS0EBqJ6uQxghrnRyh2W5sC4FoNr6XQfoW6XX542Wg2lxCDfwVcgjuWtdJKG5iPnZQGkkA6XXZ+R21ffR8f/ACILtLlXm3G1pc91NC6zR0ZHDi49bAewcD2/Rr87PR4pQUNVJiVQJnnKILOzOYSC0kusOJLSB/VPaoWCSe0k+8kqWD4vl1W4i1Rznn2d/BcMBsbKZ02yDXMu8kEjgANOy91y9n8Jn6OaJ7b21cLAD6VM5q2NmjnNHvOv1KOrrg41uLWtUflFK7G6igtGQ2VgALSbh2XhYHw8QVlrcIixKOOqie6J/wA29r2LTwcLg3B4EFaG1cr6p1oY3vDRl6LSeJuSexdPZ9rMPpWtqZGsc9zn2JvxsMoA42ACPMTx3qrde9rTr0nu3MBxOQSGkqCDMwBzXjhLH1PH9YcCFIFVGPbUh1eyohvliDWg2ILwCS/Q9RzEKY7b7ZNoMPfVgB5s0RNPzXPf8y9tcttT4BFvCyabs10ROvDPP1hJl5dUNhdFtRiETauOq3bJekwGQRgt6iGNabN7Lrb+Rm1Xfh8c/YRoLuul1SPyM2q78Pjn7CybMbc4pQYlHh+LHeNnLWskNi4F5yxua9ts7C7okHUeHAhdaKkOWjaKvixSCno55mb2BgEcbiA6R00jRp2noj6F4zYTakgH2+3gah9x4aNsgvBeKkfkHtR/+h/3En2U+Qm1A/8AsL/8w/8A8sQXevLqq+Snb2rkqZsMxHWohDi15tnOQgPY62jtCHBw4i/goptntJi78dmoaGomF3tbHG1wDWjdNc43I0A1JJQX/dLqkfkjtX30fGH2E+SG1ffR8b/Igu669VHS7M7WMaXirzlovlEzS51uoBzbE+CmXJJt/LiVPI2cAT07mskIFg8OzZHZf5rug8EcNOq9kEQ5W/xiwv3wftZV2qkeWp25xnDaqS4iZkLnWJ/kqkPk0HWGuabK1otsqBwDhV01iLj79Fw9xcg7KLk/K6h73TfHi+0vDtfQjjV0vx4vtIKpw38dpP7Lv2ULzZT8caz+zL+jGsOyVays2umqac54WtkOcfNsIhFmv2F/DtWbZT8caz3S/oxoLfxjHKeki3tTK2Jlw3M46XPADrJ48OxcD7rWEd9i+p/2V19pNl6evh3FSzOwODxYlrmuF7ODm6jQkfSor9wnCP6KT40n+KDT255VsMdh1THFUNlklhfCxjA/MXPaW3N22AF7rNyC0D48IaXgjeyyStvxLDlaHe45Stuk5EsIjeH+zudbUB8sjmX8Wk2P0qcxRBoDQAAAAANAAOAA6hZB9qGcsX4Eq/7LP1rFM1DOWL8CVf8AYZ+tYgw8in4Epv8AifrXqcqC8in4Epv+J+tep0giXKW4+xgdsrb/AFOKg2ydRGysidJYNDuJ4BxBDSfpsrI23oTLRSAaltpR/um5/wCmZU+pfK+KzNrLpudvaV+XBCqjF8YkZLIyQEPDnXv7zY+4i1vBcvDcdngcDHI4AfzSSYyOwtOllaTaKmrIo5ZImPzsDhfVwuNW5uOhuFC558+IU6W54ao92/hQYIWbu2UtBBHXcDX3lVht5iIlrHZXZmsaIwRwuLl1vpKybWQuo5tzBLI2N7A/JndZtyQRx4aX+lbeA8nssmV85DGGzizUykcbH8m6OOVdu5Py1FG8Tv6fwreT4x0hl3hMjWbxzbDJYC5APG4F9euy5fK+4nZ2nJ/Lg/QeApBtFtoZC+kp2XzncZydSScpDW9nVclc/lvwxzcDaxguIZIcx7GgFmY+FyPrRewqLEXqvI5RGk90x2A/BVF/s0X6sLJtFtnRUGT2udsW8vkBD3ONrXOVgJtqNVweTvbOhdhlK01MLXRwsie18jGPa5jQ1wLXEHq49azbS0eC4hkNXLSybu+Q+0Na4ZrXF2PFxoPqRrPk8smDd8b8Of7C49bj+z+JVtK91QH1ETwIf5ZjXOzBzWuuwNPTsRe2q+fue7M9tP5x371V9tBg+Hx45QQYXlcBJCZd3I6VucThx6ZcbkMFzY6IJHyk/jRhnug/aJVctdXxwxulle2NjBmc95Aa0eJKprlK/GjDPdB+0Sq3McwOKsp5KecZo5BZwBIOhuCCOBBAKDkfdPwrvtP+en3T8K77T/nqP/cCwrsn+Kf8E+4FhX5M/wAU/wCCCJbHYhHPtdUSwva+N7JC17TdrhumC4PvBWfCvx2l9z/2Vq0dgcGjpNq5qeG4jiZI1uY3dbdsOp69SVvYX+O0vuf+ytQXciIg8VO8gn+k4r/ro/06tXESqd5BP9JxX/XR/p1aCzNpdlaavgMFSzO2+ZpvZ7HdTmOGoKr538HLD/6er/Oh/dK2EQVN/FxoP6er+uH92g/g5UH9PV/XD+6Vsog4GymxFJh0RZTMILrF73HNK8jhmdbq10AA8FpYbyeQRYpNiTXyGSZpaWHLu2lwaHOGlzfKNDwufC0sSyAiIgIiIC5O1GAMraSWlkc5rZW5S5tswsQ4EX04gaLrJZBxtk9nGUFJFSxuc5sYPSdbM4ucXOJtpxPBdlLIg+XC6qPbDZo0sxc0fenklh6m9ZYfd1eHuKt5a9ZRslYY5GhzToQeCKObh05VvTlMckP2PnpJaPcyCPM24kDrAkEkh9zr18eqyhrMZmgL2QTPEYc7LY6EXNnW8Rrp2qSYzybPBLqZwcPyHmzh7ncD9NvpUfOzlZE8E08hLSHfMztuDcDo3BGiMDJjJpiiiaNJp21jrH2buH7I1k8jXyNLQ4hznyEF2XQk5Sb37AQp3JtjSMmMTpAHA5SbHIHdYL+HH6FkwvGny2DqaeM9Zc0BgPvJBI+hceg5O4WzOkkcZG5i5jCLNte/TP8AO92gUtOzZqs0x8NvxTvM/rZlwnYdsVW6cvzNuXRttq1zrm5PA2BNlJqujZKx0cjQ9jwWua4Atc0ixBHYswaF6oalmxRZiYojRVlb/B4w57y5klTGDwY1zHNb4AvYXW95KwfxcaDvFV9cP7tW0iOypf4uNB3iq+uH92pRsZyVUOGvMsQfJKRlEkpaXNB4hga0NbfttfxUyRBE8e5PIarEaave+QPpgAGC2R+VznsuTqLOcb24+ClYXtkQF4V6lkERoeTyGLFpcTEjzJK0t3Zy7tpLQ1zr8dQ0ae9IOTuFmLvxQSSbx7cu703YcWBhdfj80cO1S6y8sg9REQeFRbY3YKLDpaqSN73e1SCQtcGgMDTIQ0EcdZHansH0ymyWQc7EKSpc4GGZkYtYh0O8JNzrfeNtpYWt1LV5vr+9xeV9ZdxEHD5vr+9xeV9ZOb6/vcXlfWXcRBw+b6/vcXlfWT2Cu73F5X1l2yo7T4pWTPm3TacMimfAM5lznJbU5RbrQZ+b6/vcXlfWTm+v73F5X1l9UG0TNy59QY4SyV9O+7xu87DboPda4IsRcX18FuwYzA9jpGSxujbfM9r2ljbC5zOBsNNdUGhzfX97i8r6yc31/e4vK+st6hx2nmJbFNFIQLkMe1xA4XIBva+l1jj2jpXSboTwmTNkyCRmfMOLct738EGrzfX97i8r6yc31/e4vK+suvHUtcXBpBLTldYglrrA5TbgbEaeIWs/E2uYDE6ORz827G8ADyw2eA4X4WN7A2sg0eb6/vcXlfWTm+v73F5X1lvUVcTdku7ZKBnMbZA9wYSQ150BsSCL2toV8Um0VLK/JFPC9xuQ1kjHOIHEgA3KDU5vr+9xeV9ZOb6/vcXlfWXTfiMQjMhkYGNJBeXNyAh2Uguva+bT36LJHUNdfKQ7KS02INnDi09h8EHI5vr+9xeV9ZObq/vcXlfWW9JjtO2NsrpohG/Rry9gY46/Ndex4Hh2LNQ4hFM3PE9kjbkZmODm3HEXb1oOXzfX97i8r6yc31/e4vK+sulX4pDAAZpGRgmwL3NaCewXOpWE4/TCITb+Ldk5RJvGbvN+Tmva/hxQafN9f3uLyvrJzfX97i8r6y36HGYJr7mWOTLbNke11r3tfKdOB49ixU+0lLI7Kyohc6xNmyMJsBcmwPADVBq831/e4vK+snN9f3uLyvrLKNr6G9vaqe/ZvY7/AFX96zS7RUrJN26eFrwQ0sMjA8E8ARe9/BBqc31/e4vK+snN9f3uLyvrLfr8Zggy76WOPNfLne1ua1s1rnW1x9YXtPjEEjQ9ksbmuduw5r2lpf8AkAg/O8EHP5vr+9xeV9ZOb6/vcXlfWXWdVsD2sLmh7wS1pIzODbZi1vEgXFz1XC1IdoqV8m7ZPC55JAa2RhcSOIABuTodEGpzfX97i8r6yc31/e4vK+stys2gpoXZJZ4o3WDsr3sa6xvY2JvbQ6+CzQYnE8MLJGOEgLmZXAh7RbM5tuIFxqO1Bzeb6/vcXlfWTm+v73F5X1l131DQ5rSQC64aCQC6wubDr01WUFBw+b6/vcXlfWTm+v73F5X1l3EQcPm+v73F5X1luYdSztzb6Vkt7ZcsW7y8b36br307LWXQRAREQEREHhUQwSkqHOqjFOyNvtk3RMIeb9G/Szj+5TBfEcLW3ygC5LjYAXceJPj4oImMObT1lI1785d7XI6R9hmneIjcAdFpy7wADg0HjqVp7ROYaioILSwHDN6dCzSrnvnI0+bu736svVZTSroY5W5JWMe3jZ7Q5txwNj1r4gwyFjDGyKNrHXzMDWhjr6G7bWNx2oNDEJoDNCDrPaXc5SS4DdneXyn5tsvHS+XrsuXhk1LzTTiXKY9zTizfnbz73lyhuufeW4a3UhosHghJMUUcZOhLGNaSOwkDgvlmB0wk3ogiEl82cMbnzdbr2vfjqgi9JI6WprKSIluaqzzyNNjHCYYRlBHCSSxaOsAOd1C/PpqptO2hLGA2mr4oomWGZ29lbHE0cANPc0AngFYUdO1pcWtALjmcQAC42AuT1mwAv4BfLaOMFpDG3aXOb0RdpdfOR2E3N+25QV9iuHujNbnOeaTDXSTObeznGSUFrRxDGtGVo7B23Uvrp6U7gPLXffWbjIb9OxyFuU/Ny3v1WvfRdTcNzZsozEZb2GbLe+W/ZcnRatLgdNE7PHBEx2ozNY0OseIuAgheBODZQ6q/kfaaj2U//HbN7VLffX4TE3yE9G2gs867tCXTy1NIy4b7XI+peDq2M5csIP5cnXbgy/AubeXOoYywxljCx18zS0ZDmJLrt4G5JK+4oGtvlaG5jmdYAXdoC424mwGvggr/AAQPHN+6MLLU9YG70Hdj/wBRB0WZSLOyh2g6g7qUi2cYfaqpzpI3vO5EgiY4RtcGOsS5xOZ5aW37AG+C7E+FQvYI3xRuYDcMLGlgOuoBFgdT9a+6SijibkiY1jeOVjQ1tzxNh1oONVvAxOIvIA9klyE6a76DPl8bZb28FzMbki3gNMWCX26Heudm3Jk9nda5BtfJlvbwupXW4dFMA2WNkgBuA9ocAe0X4FYnYLTmIRGGLdg5gzI3d37ctrX8UEL2gdM41W9MLn82VIZuM2guzPvM3SNzkyW00lXRrQ9wphJNS5BUQui3LHl7iDdjWdMgAtuL8A2/UpNRYVDDfdRRx5rZsjWtvbhew1WOmwOmjfnjgiY/XpNY0O146gINCA/+5y/7JB+vqVx6WWPmipDizhW7wEj529nvmB4nhx8FMhC3NmsMxAaTYZiASQL9lyfrK1JcCpnSbx0ETn3BzljS+44G5F7iw18EHEoJ71VM1x6UVC4y3OrXSupgwOvrc7mb81cqurmRtdI49FmLBxI1P8mLAAalxOgA4khSOLZOlzSPkijkdJI6UuexpdrYBt7XsALBZaLZqnile9kbGh4i6AY0MD4jIWyAAfP++cf6oQRXFKOXfxzSAiomhq7NBuYWCAbqBhHEi9yRxeSeGVdCrmiOGUwYWcaLdhtuO9gtkA67X4eKlroWlwcWglt8psLi/Gx6rrUhwOmZJvGwRNfcnOGND7nibgcSg52G1LXV1W4OFhuIb5hbOxr3uHHqErB71G8Ic8tw7dPia7dVfSkaXMtvI7izXNN/p7VJaHYykjjawwxSEDV742F7jckuOnHVZKXZOla1zDFG5hkdK1jmMyRlwaCGC2g6N0HIixJ8tZAyQxl0NRNFnivu33o84OUklrgH2IueHipgFr0+GxRhoZGxoZctDWtAaSLOIsNCdbrZQEREBERAREQEREBERAREQEREBERAREQEREBERAREQEREBERAREQEREBERAREQEREBERARE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63500" y="-749300"/>
            <a:ext cx="2743200" cy="1543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25" name="AutoShape 13" descr="data:image/jpeg;base64,/9j/4AAQSkZJRgABAQAAAQABAAD/2wCEAAkGBhISEBUSEhQUFRUUFRgRFRYVFxUYEBUVGBQVFxMUFxQXHCYeGxkkGRcTHy8gIycpLCwsGB4zODAqNSYrLCkBCQoKDQwNFw8PGjIiHiQ1NDU1NTUyNTE1Ki81Kio1NSkvKS41KjU1MzU2NS41NTUqNTQ1KzUsMiw1NSkpKywuNf/AABEIAKIBIAMBIgACEQEDEQH/xAAcAAEAAgMBAQEAAAAAAAAAAAAABgcDBAUBAgj/xABSEAABAwIDAwkDBQoKCQUAAAABAAIDBBEFEiEGEzEHFSJBUVRhlOMUcZMWMoGR0hcjNTZSkrKztNMIGDNCU2JysdHiNHN0goOEoaTBJCVERVX/xAAaAQEAAwEBAQAAAAAAAAAAAAAAAQQFAwIG/8QAKREBAAEDAgQEBwAAAAAAAAAAAAECAwQRIRIxQXEFE1GhFCRhgZHR8f/aAAwDAQACEQMRAD8AvFERAREQEREBERAREQEREBERAREQEREBERAREQEREBERAREQEREBERAREQEREBERAREQEREBERAREQEREBERAREQEREBERAREQEREBERAREQEREBERAREQEREBERAREQEREBERAREQEREBERARF8l6D6Xl1GsY27p4SWMvK8aEMtlB7C/hf3XUfm5Q6ni2GMDxzuP1gj+5TooXfEce3Ok1az9N1jXRYqd3RF7EkA6cOHV4LXGMRb4wZgJGgHKdCQRcFt+P0KF2aojTXq3UXgcvUehERAREQEREBERAREQEREBERB5de3VJ8tu01fBiFNDRzzR72EdCM2zPMz2jTrJ6IWJmxm1RAPttvA1BuPA2aQgvG68uqR+RW1Xfh8d32F58itqu/D47vsILwXl1VPJft9WOrJMLxLWojDi15AznLYuY7Lo7onMHdl+OiiO0mO4xPjtRRUVTMPvpDGB+WNjQ0EknqaNUH6Ful1SHyK2q78Pju+wnyK2q78Pju+wgu66XVDYrhu1FBE6qfVGRkXTe0SCSzRxJY5ou0ddlI58UxLGcNpqrDZhTytc+OoYH5WlwDRcOsdBa4B6n8TZBa10uqR+R21ffR8f/IuRtRTbS0EBqJ6uQxghrnRyh2W5sC4FoNr6XQfoW6XX542Wg2lxCDfwVcgjuWtdJKG5iPnZQGkkA6XXZ+R21ffR8f/ACILtLlXm3G1pc91NC6zR0ZHDi49bAewcD2/Rr87PR4pQUNVJiVQJnnKILOzOYSC0kusOJLSB/VPaoWCSe0k+8kqWD4vl1W4i1Rznn2d/BcMBsbKZ02yDXMu8kEjgANOy91y9n8Jn6OaJ7b21cLAD6VM5q2NmjnNHvOv1KOrrg41uLWtUflFK7G6igtGQ2VgALSbh2XhYHw8QVlrcIixKOOqie6J/wA29r2LTwcLg3B4EFaG1cr6p1oY3vDRl6LSeJuSexdPZ9rMPpWtqZGsc9zn2JvxsMoA42ACPMTx3qrde9rTr0nu3MBxOQSGkqCDMwBzXjhLH1PH9YcCFIFVGPbUh1eyohvliDWg2ILwCS/Q9RzEKY7b7ZNoMPfVgB5s0RNPzXPf8y9tcttT4BFvCyabs10ROvDPP1hJl5dUNhdFtRiETauOq3bJekwGQRgt6iGNabN7Lrb+Rm1Xfh8c/YRoLuul1SPyM2q78Pjn7CybMbc4pQYlHh+LHeNnLWskNi4F5yxua9ts7C7okHUeHAhdaKkOWjaKvixSCno55mb2BgEcbiA6R00jRp2noj6F4zYTakgH2+3gah9x4aNsgvBeKkfkHtR/+h/3En2U+Qm1A/8AsL/8w/8A8sQXevLqq+Snb2rkqZsMxHWohDi15tnOQgPY62jtCHBw4i/goptntJi78dmoaGomF3tbHG1wDWjdNc43I0A1JJQX/dLqkfkjtX30fGH2E+SG1ffR8b/Igu669VHS7M7WMaXirzlovlEzS51uoBzbE+CmXJJt/LiVPI2cAT07mskIFg8OzZHZf5rug8EcNOq9kEQ5W/xiwv3wftZV2qkeWp25xnDaqS4iZkLnWJ/kqkPk0HWGuabK1otsqBwDhV01iLj79Fw9xcg7KLk/K6h73TfHi+0vDtfQjjV0vx4vtIKpw38dpP7Lv2ULzZT8caz+zL+jGsOyVays2umqac54WtkOcfNsIhFmv2F/DtWbZT8caz3S/oxoLfxjHKeki3tTK2Jlw3M46XPADrJ48OxcD7rWEd9i+p/2V19pNl6evh3FSzOwODxYlrmuF7ODm6jQkfSor9wnCP6KT40n+KDT255VsMdh1THFUNlklhfCxjA/MXPaW3N22AF7rNyC0D48IaXgjeyyStvxLDlaHe45Stuk5EsIjeH+zudbUB8sjmX8Wk2P0qcxRBoDQAAAAANAAOAA6hZB9qGcsX4Eq/7LP1rFM1DOWL8CVf8AYZ+tYgw8in4Epv8AifrXqcqC8in4Epv+J+tep0giXKW4+xgdsrb/AFOKg2ydRGysidJYNDuJ4BxBDSfpsrI23oTLRSAaltpR/um5/wCmZU+pfK+KzNrLpudvaV+XBCqjF8YkZLIyQEPDnXv7zY+4i1vBcvDcdngcDHI4AfzSSYyOwtOllaTaKmrIo5ZImPzsDhfVwuNW5uOhuFC558+IU6W54ao92/hQYIWbu2UtBBHXcDX3lVht5iIlrHZXZmsaIwRwuLl1vpKybWQuo5tzBLI2N7A/JndZtyQRx4aX+lbeA8nssmV85DGGzizUykcbH8m6OOVdu5Py1FG8Tv6fwreT4x0hl3hMjWbxzbDJYC5APG4F9euy5fK+4nZ2nJ/Lg/QeApBtFtoZC+kp2XzncZydSScpDW9nVclc/lvwxzcDaxguIZIcx7GgFmY+FyPrRewqLEXqvI5RGk90x2A/BVF/s0X6sLJtFtnRUGT2udsW8vkBD3ONrXOVgJtqNVweTvbOhdhlK01MLXRwsie18jGPa5jQ1wLXEHq49azbS0eC4hkNXLSybu+Q+0Na4ZrXF2PFxoPqRrPk8smDd8b8Of7C49bj+z+JVtK91QH1ETwIf5ZjXOzBzWuuwNPTsRe2q+fue7M9tP5x371V9tBg+Hx45QQYXlcBJCZd3I6VucThx6ZcbkMFzY6IJHyk/jRhnug/aJVctdXxwxulle2NjBmc95Aa0eJKprlK/GjDPdB+0Sq3McwOKsp5KecZo5BZwBIOhuCCOBBAKDkfdPwrvtP+en3T8K77T/nqP/cCwrsn+Kf8E+4FhX5M/wAU/wCCCJbHYhHPtdUSwva+N7JC17TdrhumC4PvBWfCvx2l9z/2Vq0dgcGjpNq5qeG4jiZI1uY3dbdsOp69SVvYX+O0vuf+ytQXciIg8VO8gn+k4r/ro/06tXESqd5BP9JxX/XR/p1aCzNpdlaavgMFSzO2+ZpvZ7HdTmOGoKr538HLD/6er/Oh/dK2EQVN/FxoP6er+uH92g/g5UH9PV/XD+6Vsog4GymxFJh0RZTMILrF73HNK8jhmdbq10AA8FpYbyeQRYpNiTXyGSZpaWHLu2lwaHOGlzfKNDwufC0sSyAiIgIiIC5O1GAMraSWlkc5rZW5S5tswsQ4EX04gaLrJZBxtk9nGUFJFSxuc5sYPSdbM4ucXOJtpxPBdlLIg+XC6qPbDZo0sxc0fenklh6m9ZYfd1eHuKt5a9ZRslYY5GhzToQeCKObh05VvTlMckP2PnpJaPcyCPM24kDrAkEkh9zr18eqyhrMZmgL2QTPEYc7LY6EXNnW8Rrp2qSYzybPBLqZwcPyHmzh7ncD9NvpUfOzlZE8E08hLSHfMztuDcDo3BGiMDJjJpiiiaNJp21jrH2buH7I1k8jXyNLQ4hznyEF2XQk5Sb37AQp3JtjSMmMTpAHA5SbHIHdYL+HH6FkwvGny2DqaeM9Zc0BgPvJBI+hceg5O4WzOkkcZG5i5jCLNte/TP8AO92gUtOzZqs0x8NvxTvM/rZlwnYdsVW6cvzNuXRttq1zrm5PA2BNlJqujZKx0cjQ9jwWua4Atc0ixBHYswaF6oalmxRZiYojRVlb/B4w57y5klTGDwY1zHNb4AvYXW95KwfxcaDvFV9cP7tW0iOypf4uNB3iq+uH92pRsZyVUOGvMsQfJKRlEkpaXNB4hga0NbfttfxUyRBE8e5PIarEaave+QPpgAGC2R+VznsuTqLOcb24+ClYXtkQF4V6lkERoeTyGLFpcTEjzJK0t3Zy7tpLQ1zr8dQ0ae9IOTuFmLvxQSSbx7cu703YcWBhdfj80cO1S6y8sg9REQeFRbY3YKLDpaqSN73e1SCQtcGgMDTIQ0EcdZHansH0ymyWQc7EKSpc4GGZkYtYh0O8JNzrfeNtpYWt1LV5vr+9xeV9ZdxEHD5vr+9xeV9ZOb6/vcXlfWXcRBw+b6/vcXlfWT2Cu73F5X1l2yo7T4pWTPm3TacMimfAM5lznJbU5RbrQZ+b6/vcXlfWTm+v73F5X1l9UG0TNy59QY4SyV9O+7xu87DboPda4IsRcX18FuwYzA9jpGSxujbfM9r2ljbC5zOBsNNdUGhzfX97i8r6yc31/e4vK+st6hx2nmJbFNFIQLkMe1xA4XIBva+l1jj2jpXSboTwmTNkyCRmfMOLct738EGrzfX97i8r6yc31/e4vK+suvHUtcXBpBLTldYglrrA5TbgbEaeIWs/E2uYDE6ORz827G8ADyw2eA4X4WN7A2sg0eb6/vcXlfWTm+v73F5X1lvUVcTdku7ZKBnMbZA9wYSQ150BsSCL2toV8Um0VLK/JFPC9xuQ1kjHOIHEgA3KDU5vr+9xeV9ZOb6/vcXlfWXTfiMQjMhkYGNJBeXNyAh2Uguva+bT36LJHUNdfKQ7KS02INnDi09h8EHI5vr+9xeV9ZObq/vcXlfWW9JjtO2NsrpohG/Rry9gY46/Ndex4Hh2LNQ4hFM3PE9kjbkZmODm3HEXb1oOXzfX97i8r6yc31/e4vK+sulX4pDAAZpGRgmwL3NaCewXOpWE4/TCITb+Ldk5RJvGbvN+Tmva/hxQafN9f3uLyvrJzfX97i8r6y36HGYJr7mWOTLbNke11r3tfKdOB49ixU+0lLI7Kyohc6xNmyMJsBcmwPADVBq831/e4vK+snN9f3uLyvrLKNr6G9vaqe/ZvY7/AFX96zS7RUrJN26eFrwQ0sMjA8E8ARe9/BBqc31/e4vK+snN9f3uLyvrLfr8Zggy76WOPNfLne1ua1s1rnW1x9YXtPjEEjQ9ksbmuduw5r2lpf8AkAg/O8EHP5vr+9xeV9ZOb6/vcXlfWXWdVsD2sLmh7wS1pIzODbZi1vEgXFz1XC1IdoqV8m7ZPC55JAa2RhcSOIABuTodEGpzfX97i8r6yc31/e4vK+stys2gpoXZJZ4o3WDsr3sa6xvY2JvbQ6+CzQYnE8MLJGOEgLmZXAh7RbM5tuIFxqO1Bzeb6/vcXlfWTm+v73F5X1l131DQ5rSQC64aCQC6wubDr01WUFBw+b6/vcXlfWTm+v73F5X1l3EQcPm+v73F5X1luYdSztzb6Vkt7ZcsW7y8b36br307LWXQRAREQEREHhUQwSkqHOqjFOyNvtk3RMIeb9G/Szj+5TBfEcLW3ygC5LjYAXceJPj4oImMObT1lI1785d7XI6R9hmneIjcAdFpy7wADg0HjqVp7ROYaioILSwHDN6dCzSrnvnI0+bu736svVZTSroY5W5JWMe3jZ7Q5txwNj1r4gwyFjDGyKNrHXzMDWhjr6G7bWNx2oNDEJoDNCDrPaXc5SS4DdneXyn5tsvHS+XrsuXhk1LzTTiXKY9zTizfnbz73lyhuufeW4a3UhosHghJMUUcZOhLGNaSOwkDgvlmB0wk3ogiEl82cMbnzdbr2vfjqgi9JI6WprKSIluaqzzyNNjHCYYRlBHCSSxaOsAOd1C/PpqptO2hLGA2mr4oomWGZ29lbHE0cANPc0AngFYUdO1pcWtALjmcQAC42AuT1mwAv4BfLaOMFpDG3aXOb0RdpdfOR2E3N+25QV9iuHujNbnOeaTDXSTObeznGSUFrRxDGtGVo7B23Uvrp6U7gPLXffWbjIb9OxyFuU/Ny3v1WvfRdTcNzZsozEZb2GbLe+W/ZcnRatLgdNE7PHBEx2ozNY0OseIuAgheBODZQ6q/kfaaj2U//HbN7VLffX4TE3yE9G2gs867tCXTy1NIy4b7XI+peDq2M5csIP5cnXbgy/AubeXOoYywxljCx18zS0ZDmJLrt4G5JK+4oGtvlaG5jmdYAXdoC424mwGvggr/AAQPHN+6MLLU9YG70Hdj/wBRB0WZSLOyh2g6g7qUi2cYfaqpzpI3vO5EgiY4RtcGOsS5xOZ5aW37AG+C7E+FQvYI3xRuYDcMLGlgOuoBFgdT9a+6SijibkiY1jeOVjQ1tzxNh1oONVvAxOIvIA9klyE6a76DPl8bZb28FzMbki3gNMWCX26Heudm3Jk9nda5BtfJlvbwupXW4dFMA2WNkgBuA9ocAe0X4FYnYLTmIRGGLdg5gzI3d37ctrX8UEL2gdM41W9MLn82VIZuM2guzPvM3SNzkyW00lXRrQ9wphJNS5BUQui3LHl7iDdjWdMgAtuL8A2/UpNRYVDDfdRRx5rZsjWtvbhew1WOmwOmjfnjgiY/XpNY0O146gINCA/+5y/7JB+vqVx6WWPmipDizhW7wEj529nvmB4nhx8FMhC3NmsMxAaTYZiASQL9lyfrK1JcCpnSbx0ETn3BzljS+44G5F7iw18EHEoJ71VM1x6UVC4y3OrXSupgwOvrc7mb81cqurmRtdI49FmLBxI1P8mLAAalxOgA4khSOLZOlzSPkijkdJI6UuexpdrYBt7XsALBZaLZqnile9kbGh4i6AY0MD4jIWyAAfP++cf6oQRXFKOXfxzSAiomhq7NBuYWCAbqBhHEi9yRxeSeGVdCrmiOGUwYWcaLdhtuO9gtkA67X4eKlroWlwcWglt8psLi/Gx6rrUhwOmZJvGwRNfcnOGND7nibgcSg52G1LXV1W4OFhuIb5hbOxr3uHHqErB71G8Ic8tw7dPia7dVfSkaXMtvI7izXNN/p7VJaHYykjjawwxSEDV742F7jckuOnHVZKXZOla1zDFG5hkdK1jmMyRlwaCGC2g6N0HIixJ8tZAyQxl0NRNFnivu33o84OUklrgH2IueHipgFr0+GxRhoZGxoZctDWtAaSLOIsNCdbrZQEREBERAREQEREBERAREQEREBERAREQEREBERAREQEREBERAREQEREBERAREQEREBERARE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63500" y="-695325"/>
            <a:ext cx="2543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14" descr="C:\Users\NGotova\Desktop\optogan_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8544" y="3068960"/>
            <a:ext cx="1872208" cy="1008112"/>
          </a:xfrm>
          <a:prstGeom prst="rect">
            <a:avLst/>
          </a:prstGeom>
          <a:noFill/>
        </p:spPr>
      </p:pic>
      <p:pic>
        <p:nvPicPr>
          <p:cNvPr id="5" name="Picture 16" descr="http://t2.gstatic.com/images?q=tbn:ANd9GcSZiRQpxPn78sUzPKSjb-aYgQLNxP6RJS2Qa6FqcWgUQCmA9UFOr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52800" y="4077072"/>
            <a:ext cx="2088232" cy="864096"/>
          </a:xfrm>
          <a:prstGeom prst="rect">
            <a:avLst/>
          </a:prstGeom>
          <a:noFill/>
        </p:spPr>
      </p:pic>
      <p:pic>
        <p:nvPicPr>
          <p:cNvPr id="6" name="Picture 18" descr="http://t0.gstatic.com/images?q=tbn:ANd9GcRlbBhoJkpw93x0UYuS4aMCAuIedds6ASRYr8kK3zZDe5btwSXOt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29064" y="3140968"/>
            <a:ext cx="1656185" cy="650752"/>
          </a:xfrm>
          <a:prstGeom prst="rect">
            <a:avLst/>
          </a:prstGeom>
          <a:noFill/>
        </p:spPr>
      </p:pic>
      <p:pic>
        <p:nvPicPr>
          <p:cNvPr id="7" name="Picture 20" descr="http://t1.gstatic.com/images?q=tbn:ANd9GcQ20zLH5kbh8tY5m3OS6KBdxgdJLnMKxIe__Q7yMpKCQarN8p_DAQ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1272" y="3140968"/>
            <a:ext cx="1656185" cy="792088"/>
          </a:xfrm>
          <a:prstGeom prst="rect">
            <a:avLst/>
          </a:prstGeom>
          <a:noFill/>
        </p:spPr>
      </p:pic>
      <p:pic>
        <p:nvPicPr>
          <p:cNvPr id="90134" name="Picture 22" descr="http://t0.gstatic.com/images?q=tbn:ANd9GcTxGQ7OThbcasneGDndh58hzwHbEmkvxfhrfXRDzgbICbiS302Q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8544" y="4221088"/>
            <a:ext cx="2016225" cy="693044"/>
          </a:xfrm>
          <a:prstGeom prst="rect">
            <a:avLst/>
          </a:prstGeom>
          <a:noFill/>
        </p:spPr>
      </p:pic>
      <p:sp>
        <p:nvSpPr>
          <p:cNvPr id="90136" name="AutoShape 24" descr="data:image/jpeg;base64,/9j/4AAQSkZJRgABAQAAAQABAAD/2wCEAAkGBggSEBUSEhQKFRUWGRoaGRcWFyEXIBwbHR4gJB8dHiAhJyYqGhorIRkeHy8hLy0pOC44HB4xNToqNiYrLC0BCQoKDQsNGQ4OGTUlHiQzNTU1NTU1NDU1NTQ2NDU1NS40NTU0NDU0NDU1MzQ1NTQvNTQ0MjQ0NDU1MDQsNCw0NP/AABEIACkAoAMBIgACEQEDEQH/xAAcAAADAQEAAwEAAAAAAAAAAAAABQYHBAEDCAL/xAA9EAABAwIDBQcBBQQLAAAAAAABAgMRAAQFEiEGBzFBcRMWUVRhgZQiFBVSkdEjQlOTFzIzYnKCoaLB0vD/xAAZAQADAQEBAAAAAAAAAAAAAAAAAgMEAQb/xAAoEQACAgEEAQMDBQAAAAAAAAABAgADEQQTMVEhEhRBkaHhMmFxgdH/2gAMAwEAAhEDEQA/AJGmfdfHPK4j/JX+lLU19E7TX18zarct0do6Iypylc6idE6nSvS6nUNSVCjmeb02nW4MWPEwg7MY35XEf5K/0pe/buoVlWlaVDkoEH8jWsYHtdtm5cNods4bUoBSiy43CeZzKMCBr6179732D7GnN2fbZx2f4o/e/wAsf8VNdW4tFbgeejKNpUNZdSfHYmO0VXHdriH2P7X2trk7PtMv1TETHCJpJs5gD94+GEKbSogmVTGnStgurILA+BzMhpcEAjyeIsop3tRspdWLqGlqaWpacwyT4kRrz0qiwndFiLiAt5xpmROUjMof4tQB0mlbUVKoYnwYy6e1mKgeRImzsLt0lLTb7hAkhCSsx4wAdNa8XdnctKyuIeQrjlWkpMdDFa9sPsLcWVyt3tWHW1NlIUnQzmSeGvIHnUjvSYcXiYQgKUpSGwABJJMwBUK9WLLvQvGOZazSmur1tzniRNFXtvumuUt9pdXFpbjnOsehJIE+9erE91OIIa7W3dYuExMI0JH93UhXSaqNXSTj1SftbgM+mQ9FPtldkLq/U4ltbKC2ATnnmT4dKf2W6DE1rWFusISkwFQTm04gaaax7Uz6ipCQzRU09rgFRIKirXB911/cMJeS9bJSqYCgqdCRyHpUvguFOXNw2wkpSXDAJ4DQnWOlMt1bZweOYppdcZHPE4qKpdqNhL2yDeZbThdUUpCAZkR49acW+6l5LQcu7m1txpxgxPIklIn3NIdTUFDZ5jjTWliuOJBUVc3+6u57Iu2j9vcpHJGhMfhgqBPpNQxBp67Ut/QZOyp6/wBQnlNfQ21l/es2jjjCcziYyjLm4qE6DjpXzwDV9/TJjH8Kx/JX61k1lD2shUZx+Jr0l6VBwxxn8zuwnbXbNbyEm3zJKgFDsVJ0J1Mz9OnOqHebgWHuWTj6koDrYBSsaE6gZT4gzwqPO+PGv4Vj+Sv+1INottcXvQEuqQEAyEIGVM+J4knqaiumsNqsAFx1LHU1itlJLZ7mr2jSnsESlv6iq1ygDmckR1kRUFunw+6+8M+RwJQhWYkRBOgHX09DS3Zjb/FbJPZp7NxuZCFzpPHKRw6a0yuN7mOFwKQm0QkT9EEgkj94yCY9veujT3IHRQCG+Zw30uUdicr8Sl2sNv8Aflj2kZcvPhmzKy/7o/0rp3ts4iq0R2QcLYX+1CfCNJjimePtWY7SbUXt64lx0MhSU5RkBGkk8yddae4PvXxllAQsMvAaArkK9yOPuJrntbV9Dr5K/E77qtvWh8BvmNtzlviQcdJDoYKeYgFciI9YmY9J5Uzuiz3jbz5f7H6Z/FlMe8TU2ve9jXaZgi0CQCAiCRy1JmSdPQa1N49tLeXVwLhWRCwEgdnIjLwI1kGm9vbZazsMZGIvuKq61RTnBzNa3g3GAoS0b1m8cRKspbJAB0mYUnWOE+sc649mtqcIaZy2dnjhazE/S2pwZtJglRjpUpY72sVSjI83avjxV9JPWJB/IV6cX3pYs62W2ksMJIj9nqqPAE/1fYVFdJZ6RWw+/j6Szauv1bin7efrKjd5csOYjfrbS4hKikhKhBBkyCORzTpU3vRxu/N+poOOpbbCcqUqIEkAkmOJ1pFsztZfWKlqZDBKwAc4J4TwgjxrkxzGbi6fU+4GwpUSEiBoI5k+Fa00xXUFzxj/ACZX1IagIOczad3DiVYYxBmAoHrmNZrsJgWIJxRpKm3UlpRK5BgQkjjw4kR41wbMba4nYyGyhTajJbXqJ8RzSf8AxmBTu93v40opLaLVsAyRBXm9DJGnSOtR2Lq2sCAENK79LqhYkFZTb1VXAVZFoAuB4lAPNQy5R+cV24ltTbdgPvKyuW0EgHMlLqM0eIMjnyrMdpNtcSvggPC3HZklORJTqeqj4U3w7evi6G+zdRbPiIlYgnqRorrFL7RxWoxkjPzg/wBRvdobGIOAf28S2wzANl7xlSrNVw2Jglla24VA4pOhMRyrIMbsFMXLrJVnKFqTm8YPHrVbdb2sTKChhmzYnmkZiOg0APsah3HFqUVKJJJJJOpJPEn1rRparUJLnx/OZn1VtTgBB5+k/NP++Vz5fBfjIpVRWplVuRMqsy8GNe+Vz5fBfjIo75XPl8F+MilVFLt19Rt1+4175XPl8F+Mijvlc+XwX4yKVUUbdfUN1+4175XPl8F+Mijvlc+XwX4yKVUUbdfUN1+4175XPl8F+Mijvlc+XwX4yKVUUbdfUN1+4175XPl8F+Mijvlc+XwX4yKVUUbdfUN1+4175XPl8F+Mijvlc+XwX4yKVUUbdfUN1+4175XPl8F+Mijvlc+XwX4yKVUUbdfUN1+4175XPl8F+Mijvlc+XwX4yKVUUbdfUN1+4175XPl8F+MikTrhUoqhIkkwBA18ByFdFFMqqvAiszNyZ//Z"/>
          <p:cNvSpPr>
            <a:spLocks noChangeAspect="1" noChangeArrowheads="1"/>
          </p:cNvSpPr>
          <p:nvPr/>
        </p:nvSpPr>
        <p:spPr bwMode="auto">
          <a:xfrm>
            <a:off x="63500" y="-192088"/>
            <a:ext cx="1524000" cy="390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38" name="AutoShape 26" descr="data:image/jpeg;base64,/9j/4AAQSkZJRgABAQAAAQABAAD/2wCEAAkGBggSEBUSEhQKFRUWGRoaGRcWFyEXIBwbHR4gJB8dHiAhJyYqGhorIRkeHy8hLy0pOC44HB4xNToqNiYrLC0BCQoKDQsNGQ4OGTUlHiQzNTU1NTU1NDU1NTQ2NDU1NS40NTU0NDU0NDU1MzQ1NTQvNTQ0MjQ0NDU1MDQsNCw0NP/AABEIACkAoAMBIgACEQEDEQH/xAAcAAADAQEAAwEAAAAAAAAAAAAABQYHBAEDCAL/xAA9EAABAwIDBQcBBQQLAAAAAAABAgMRAAQFEiEGBzFBcRMWUVRhgZQiFBVSkdEjQlOTFzIzYnKCoaLB0vD/xAAZAQADAQEBAAAAAAAAAAAAAAAAAgMEAQb/xAAoEQACAgEEAQMDBQAAAAAAAAABAgADEQQTMVEhEhRBkaHhMmFxgdH/2gAMAwEAAhEDEQA/AJGmfdfHPK4j/JX+lLU19E7TX18zarct0do6Iypylc6idE6nSvS6nUNSVCjmeb02nW4MWPEwg7MY35XEf5K/0pe/buoVlWlaVDkoEH8jWsYHtdtm5cNods4bUoBSiy43CeZzKMCBr6179732D7GnN2fbZx2f4o/e/wAsf8VNdW4tFbgeejKNpUNZdSfHYmO0VXHdriH2P7X2trk7PtMv1TETHCJpJs5gD94+GEKbSogmVTGnStgurILA+BzMhpcEAjyeIsop3tRspdWLqGlqaWpacwyT4kRrz0qiwndFiLiAt5xpmROUjMof4tQB0mlbUVKoYnwYy6e1mKgeRImzsLt0lLTb7hAkhCSsx4wAdNa8XdnctKyuIeQrjlWkpMdDFa9sPsLcWVyt3tWHW1NlIUnQzmSeGvIHnUjvSYcXiYQgKUpSGwABJJMwBUK9WLLvQvGOZazSmur1tzniRNFXtvumuUt9pdXFpbjnOsehJIE+9erE91OIIa7W3dYuExMI0JH93UhXSaqNXSTj1SftbgM+mQ9FPtldkLq/U4ltbKC2ATnnmT4dKf2W6DE1rWFusISkwFQTm04gaaax7Uz6ipCQzRU09rgFRIKirXB911/cMJeS9bJSqYCgqdCRyHpUvguFOXNw2wkpSXDAJ4DQnWOlMt1bZweOYppdcZHPE4qKpdqNhL2yDeZbThdUUpCAZkR49acW+6l5LQcu7m1txpxgxPIklIn3NIdTUFDZ5jjTWliuOJBUVc3+6u57Iu2j9vcpHJGhMfhgqBPpNQxBp67Ut/QZOyp6/wBQnlNfQ21l/es2jjjCcziYyjLm4qE6DjpXzwDV9/TJjH8Kx/JX61k1lD2shUZx+Jr0l6VBwxxn8zuwnbXbNbyEm3zJKgFDsVJ0J1Mz9OnOqHebgWHuWTj6koDrYBSsaE6gZT4gzwqPO+PGv4Vj+Sv+1INottcXvQEuqQEAyEIGVM+J4knqaiumsNqsAFx1LHU1itlJLZ7mr2jSnsESlv6iq1ygDmckR1kRUFunw+6+8M+RwJQhWYkRBOgHX09DS3Zjb/FbJPZp7NxuZCFzpPHKRw6a0yuN7mOFwKQm0QkT9EEgkj94yCY9veujT3IHRQCG+Zw30uUdicr8Sl2sNv8Aflj2kZcvPhmzKy/7o/0rp3ts4iq0R2QcLYX+1CfCNJjimePtWY7SbUXt64lx0MhSU5RkBGkk8yddae4PvXxllAQsMvAaArkK9yOPuJrntbV9Dr5K/E77qtvWh8BvmNtzlviQcdJDoYKeYgFciI9YmY9J5Uzuiz3jbz5f7H6Z/FlMe8TU2ve9jXaZgi0CQCAiCRy1JmSdPQa1N49tLeXVwLhWRCwEgdnIjLwI1kGm9vbZazsMZGIvuKq61RTnBzNa3g3GAoS0b1m8cRKspbJAB0mYUnWOE+sc649mtqcIaZy2dnjhazE/S2pwZtJglRjpUpY72sVSjI83avjxV9JPWJB/IV6cX3pYs62W2ksMJIj9nqqPAE/1fYVFdJZ6RWw+/j6Szauv1bin7efrKjd5csOYjfrbS4hKikhKhBBkyCORzTpU3vRxu/N+poOOpbbCcqUqIEkAkmOJ1pFsztZfWKlqZDBKwAc4J4TwgjxrkxzGbi6fU+4GwpUSEiBoI5k+Fa00xXUFzxj/ACZX1IagIOczad3DiVYYxBmAoHrmNZrsJgWIJxRpKm3UlpRK5BgQkjjw4kR41wbMba4nYyGyhTajJbXqJ8RzSf8AxmBTu93v40opLaLVsAyRBXm9DJGnSOtR2Lq2sCAENK79LqhYkFZTb1VXAVZFoAuB4lAPNQy5R+cV24ltTbdgPvKyuW0EgHMlLqM0eIMjnyrMdpNtcSvggPC3HZklORJTqeqj4U3w7evi6G+zdRbPiIlYgnqRorrFL7RxWoxkjPzg/wBRvdobGIOAf28S2wzANl7xlSrNVw2Jglla24VA4pOhMRyrIMbsFMXLrJVnKFqTm8YPHrVbdb2sTKChhmzYnmkZiOg0APsah3HFqUVKJJJJJOpJPEn1rRparUJLnx/OZn1VtTgBB5+k/NP++Vz5fBfjIpVRWplVuRMqsy8GNe+Vz5fBfjIo75XPl8F+MilVFLt19Rt1+4175XPl8F+Mijvlc+XwX4yKVUUbdfUN1+4175XPl8F+Mijvlc+XwX4yKVUUbdfUN1+4175XPl8F+Mijvlc+XwX4yKVUUbdfUN1+4175XPl8F+Mijvlc+XwX4yKVUUbdfUN1+4175XPl8F+Mijvlc+XwX4yKVUUbdfUN1+4175XPl8F+Mijvlc+XwX4yKVUUbdfUN1+4175XPl8F+Mijvlc+XwX4yKVUUbdfUN1+4175XPl8F+MikTrhUoqhIkkwBA18ByFdFFMqqvAiszNyZ//Z"/>
          <p:cNvSpPr>
            <a:spLocks noChangeAspect="1" noChangeArrowheads="1"/>
          </p:cNvSpPr>
          <p:nvPr/>
        </p:nvSpPr>
        <p:spPr bwMode="auto">
          <a:xfrm>
            <a:off x="63500" y="-192088"/>
            <a:ext cx="1524000" cy="390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39" name="Picture 27" descr="C:\Users\NGotova\Desktop\buserus_logo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57056" y="4221088"/>
            <a:ext cx="1805007" cy="462533"/>
          </a:xfrm>
          <a:prstGeom prst="rect">
            <a:avLst/>
          </a:prstGeom>
          <a:noFill/>
        </p:spPr>
      </p:pic>
      <p:pic>
        <p:nvPicPr>
          <p:cNvPr id="90141" name="Picture 29" descr="http://t0.gstatic.com/images?q=tbn:ANd9GcQ1OiaqJXP2P1zTxRA6P2YRyF13ck-FPzgStlBd5l_RTa0uECIZ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8543" y="5373217"/>
            <a:ext cx="2016225" cy="648072"/>
          </a:xfrm>
          <a:prstGeom prst="rect">
            <a:avLst/>
          </a:prstGeom>
          <a:noFill/>
        </p:spPr>
      </p:pic>
      <p:sp>
        <p:nvSpPr>
          <p:cNvPr id="90143" name="AutoShape 31" descr="data:image/jpeg;base64,/9j/4AAQSkZJRgABAQAAAQABAAD/2wCEAAkGBg4QEBISEwgVDhUNERQQFw8NFhoREBEWFhwYIBUQHhUjJyYgIxolJRIeIDIsLyc1ODg4ISo9PDA2QS4rLikBCQoKDgwOGg4OGDAkHSQvNSs1NS0pLjUpLjU1MTI1LDUzNSw1Lik1NTU1Ki0zLDE1NTU1Li8wNTUpKiktNC0sLP/AABEIAF4AXAMBIgACEQEDEQH/xAAbAAEAAgMBAQAAAAAAAAAAAAAABAYBBQcDAv/EADUQAAEEAAIGCQIFBQAAAAAAAAIAAQMEBREGEhQhVdEVMUFRVHGTo9ITIgcyYYGiM0JSYpH/xAAYAQEAAwEAAAAAAAAAAAAAAAAAAQMEAv/EACQRAQACAQMDBAMAAAAAAAAAAAABAhESUWEDBCFBceHxkaGx/9oADAMBAAIRAxEAPwDuKIiAiIgIiICIiAiIgIiICKF03U4jF6g806bqcRh9QeanEudVd01FC6aqcRi9Qeax05U4lD6g81E+DVXdORQenKnEofUHms9N1OIw+oPNRmDVXdNRQenKnEofUHmj45U4lD6gc0zBqrunIoLY5U4lD6gc19DjFV+q/E/lIPNMwao3TEUTpet4+L1B5p0vW8fF6g801Ruao3S0Wtx8zGFyHFAosDsRzzCJAIdv5nZm83VExPT63XgvA2IV7UlWCOzBbgYXjkAicSAwYnbWFx6823P1d8unTUVLtafQHNh0NbF69g7dho5hhkCUmD6Rk75C75fcLKLimk9mkYmWkFa8wThFYqCwRzxDITNrDkTuzjrM7s7Pm3d1oL8sO6pVaO3antk2JGD15GGKEchjybsftfPvXnjOM3J4gqxxO0s5PGZtuyZuvy3Nv8nWuO2mZiMxzx6sVu8isTbTPHPnH9WOPS7DylaFsUjcyLVYdbrf/Fn6ndbdc/0n0br1aEEIRsUm0A7G7feZvnm/L9l4y6aXiu3KEMsRTjNBDAJj/Rj+kBz2TbPNxbWybvfJlX1enWsRak+Jz+lnR6trWml48xET+fp0ZFUauI3blmxBDiAwR4a4QHP9MTlnncRIshd9UQFibszd37Mt9exj8Q8RhhEGgA7NXEXqTMA/bPEERS/UAXf7XMWbrfc+aoaXT0VG0v06khKi1UgMLEleWaQm1mGvNJGA5dxE8ubP/q6vKDWaQSytD9mE7drFkcGsAO4783bW+13zZtzu3mqVd0JtWAtzFh8VY7MUNaKpE4vqRiesZmbMza76z7mzbd1ur7tp+Al9v5Jtp+Al9v5KcIyrukOjch3MMkhqAwU7Byyk2qDs30yEf1feS12JYJbxBxiPR2PDxKaOSe0RxyyGwExakervfW1csyyy7lc9tPwEnt/JNuPh8vt/JQZV/F8OuVppbFOu021RsBwk7C4GO4ZxzyZ2y62UWHRq9DCMozPJYY3NwzZ8s/7c92fXv39qtW3Hw+X2/km2n4CX2/ktFe5tWMY+WW/b0tOczHt6ctMGFWLViGexE0IVR1grM7ERSu2+Qnbdqt2N/wB7lq7OgxTFihHEwHanCatOLt9WMghjETYutn1gf9vNW3bT4fL7fyR7x8Pl9v5Km15svpWK+6n4BUxSkUkxYRtPSLRzTQwSRgcNkREJDbWJheI9Ri/Nm3c+e6GGhV57VWxJGBPNfmu2RAmcIRKH6UcIu+TkzDud8t+/yV824+Hy+38llrh+Bkbz1PkuMu8uWy/hniEVC3HGTTznagaBiJhEKlaRygjz6m/M7/v+i64o22H4KT+HyTbD8FJ/D5JkykoiKUi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436563"/>
            <a:ext cx="876300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44" name="Picture 32" descr="C:\Users\NGotova\Desktop\enefcom_logo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68824" y="5085184"/>
            <a:ext cx="1296144" cy="1224136"/>
          </a:xfrm>
          <a:prstGeom prst="rect">
            <a:avLst/>
          </a:prstGeom>
          <a:noFill/>
        </p:spPr>
      </p:pic>
      <p:sp>
        <p:nvSpPr>
          <p:cNvPr id="90146" name="AutoShape 34" descr="data:image/jpeg;base64,/9j/4AAQSkZJRgABAQAAAQABAAD/2wCEAAkGBhQSERUSExQUExUWGBcYGRYWFxwcHBobHB4dIR0YHx4ZHzIgGyEjHBgcHy8gIzM1OCwsFyExNTAsNSYsLC4BCQoKDgwOFw4PGiwlHyU1NS0vMiwvNTIuLS4rLzQvKy4pLTAsMispLjYsLCwyNjYvMiwpKiw0NCwtLDQqLDQsKf/AABEIAEgAoAMBIgACEQEDEQH/xAAbAAACAwEBAQAAAAAAAAAAAAAABgQFBwMCAf/EAEQQAAIBAwEEBwQGBwUJAAAAAAECAwAEESEFBhIxBxMiQVFhcUJSgZEUIzKhscEkM2KCkqLwcnPC0eEVNFNUY5OjstL/xAAZAQACAwEAAAAAAAAAAAAAAAAEBQACAwH/xAAzEQABAwIEAwYFAwUAAAAAAAABAAIDBBESITGBE1FhFEGRodHwMnGxwfFisuEFFSIjM//aAAwDAQACEQMRAD8A3GiiiooiiiiooiiiiooiiiiooiiiiooiiiiooiiikreLfAyO1taMoIGZrknsRL3kHvPd66DXlpHE6Q2CyllbGLn8qJ0h78CMNawN9YdJHHsD3R+0e/w9amdHm+X0mMQSn65BoT7ajv8AUd/z8az7eyEx9VGqFIuEshf9ZJk6yuOYLEaA8gK6brMzJINUEZWRZ15wudAxA1MbYw3hofGnJpY+z2Hj7+n3SQVcnabnw9/X7LcaKoN2N5vpAMUoEdwgHGncw7pEPtKeeR41f0lewsOEp6x4eMTUUUUVRXRRVJc77WSEhriPI7hk/gKp7zpWs0+z1kh8lwPmxrZtPK7RpWDqmJurh4pzrhe30cKF5HVFHMscVml90pXMvZtoOHPI4Lt8gMVEst27y7brbiOaVu4Sv1aD/FjyUD1okURbnKQB5oV1cHf4xAk+XqrDbHS0wmH0dAYlOpcHL+nuj+vKmXYXSJa3GAzdTJ7smgz5NyP3elZNt6JvpEi4T6rskRLhFC6ad+M951Jpvtdz2vbSOcdXIzL9oDq3yNMHGUflzIB86MmpoGsbfLr6oGGqqHSOtn09FqKsDqNRX2sUXZG07MngWdQPcPEvyXIqZD0jbQj0dQ2PfiIP8uKFNA45xuBRg/qLRlI0ha/RWVr0tXP/AC8Z/jr6OkHaMukVuP3Ynb8Tiqdgl77eK0/uEPdc7LU6p9tb221qPrJBxdyL2mPwHL1NI3+xNr3ekshiQ9zMFH8Kan41cbH6KYEPFO7Ttzx9lfu1PzqcCGP/AKPv0Hqpx5pMo2W6u9FQbS3rvNpsYLWNkjPMLzI/bfko8h99Ne6e4i2yDrmEr54uEfYVu449ojuLcu4Cme1tEjUJGqoo5BQAPurtVZKm7cEYwjz8VaKks7iSHE7y2CyTfGMXO2EhOq5ijPodT+Jr70aN1e0JYTyKSLg/ssPyBr1u6Ov25JJ3K8rfw5UflXyL6jb/AIBpT/5F/wAzTI/AYf03SsD/AGCf9dtlf7z7kSgrNYsUaMlhFnGPHqyfsg+5y9K6bt9Iiu3UXg6iYaZYcKsfPP2D66fhTtVXtvduC7XhmQE9zDRh6H8qWNna9uCUX6949U1dTuY7HCbcwdD6KzBr7SJFsO/2ef0Z/pUH/BfRgP2f9PlV3sbfSGdurfigm5GKUcJz5E6H+tKo6AgYmG46fcdy0ZOCcLxhPX7HQpcn3m2UkjIbXtBipPUpzBwTz8aZ9qpaWcJmeGMKuPsxqTqcDFYntNsXMp/6rn+Y0wb675SXfCnVtFCO0A3Nz7x7tPAeNNH0ZLmBpNu/NKGVoDXlwF+7JaFu9vvbXUnUwpIpwW1QAYHofOmG6uBGjOeSqWPoBn8qVejvd+CGHropBM8gwzjkMewAdRrzzz0o6TbuaO0zGVCMeCTPMhtAB8aXPjY6fhs00zTJkr2QcSTXXJKW5WyTdRX8jas6FR/aYlz96r86YOiTaHFbyQnnG+R6MP8AMGqTdDZ+00tg1r1QikJbt8OT3Z1H7NRtyevt9qdQxVSxZZBpggAtp+WKYzN4jZRccx0tqlsDuG6J2E55HrfRa7NMqKWYhVUZJJwAPE0pz9KFkCVzI+O8JofTJFdek1iNnyYOMsgPpxcqy7c7ZyT3sUUg4kYnIzjOAT3elC0tMx8bpX3y5dEXV1cjJWxR2z59VpKdKFjkfrB59Xy+RzTZaXaSoskbB0YZDA6Gsp3w3DKXH6P1SxlQQrSqpB79HOcGnPo52e8NpwOVJ6xyOFwwwcd6nHwqs8MIjEkZ2VqeaYymOQbhdtvb929pL1MokLYDdlQRg+rDwq12TtdLiBZ0yEYEjiGCMEg518qyjpTP6ef7tPzryu+kibOW1ijZdGV5Ty7RJ4VxyyDjJrXsQdExzNTqse3lkr2v0F7J3g6UbR3VFWYliFHYHMnA9qmu6nCIznkqlvkM/lWYdF+wIJH695A8sZysXu+DnPPyxypr6RrmeOzZoSoXVZM4yUYcOBnvye6sZoYxMImb3W8E8hgM0m1krdEcBaeeY64UDPmxyfwrj0h/U7Uim8on/hbH5Vw3Hs9oCJ5LPqwjNgl8alR5jlrUbfq0vQY5LzgPNVKY9cHFMA29UTiHK189EuLiKQDCcje9stVtAry7gAkkADUk8hVTujcSvZxPMQzsucjw9nl34xmkbpV3kYyC0Q4VQGkx7RPJT5Aa48T5UpipzJLwwnEtS2OLikeyme+6S7KNuHjaTHMxrkfMkA/CoMm/uz7h0R43cllCloxocjBznI1rO9mbutLbXFySVWEDGn2mJGnwH4ioWx/94h/vI/8A2FNRQwgGxNwk7q+ckYgLFSNpWb/SpOw361/ZPvHyrU+kvZgksSwXLRlWXA11OCNO7B+6paTW7mThvZfq8l8SgBNca6aa6V72fFFOGaK8mkCnBKyggH5ULLUFzmPtbCi4qYNa9l74vkkfoouZEuXiIYI6EnIOOJeR+RIq26Xrz6uCEc2YsR/ZGB97VfWD287FIr2V2AyQsozjx5VE21sSxSRJLudy64K9bL3A55eGanFaagSEG/Ky6IXCmMTSLc7pj2RZdTBFEPYRV+IGv31nO/n6NtSC5GgPAx/dOG/lrQ7Lb1vMrNHKjhRliDyHifCqXbkWz72JZZZVMcZKhw/CMtjs57+WcUPTvLJC54OeR3RFSwSRBrCLjMZ8lJ342W9zZSRxDibssB72DnA88VkexGntbhJhA7FCeyUYdxBHLzrWoLaDqBMt3N1Kj7fW9kAacyPhXvZ0EU4LQ3k0gBwSsoOD8q2hn4LHMIuN1hPT8aRrwbHZZNvJdT3k5naB0JCjhCseQ8SK07o12dJDZASKULOzAHng4xkd3Kvd7dW0LmOS+lRxjKtKARn92uuzhDcFhDeTScOM8MoOM8vZ8qtPMZIgwNsN1yCARyl5ddx+SQOlG2Y32QrEGNNQD5067o7NEuyUhkXR1cEEeLHB9eR+FT76zjhXilu5o18WlA/Ea1Esru1mbgjv5XY8lEwyfTI1qjpS+JrAPh7/AJKzIRHM55Pxd2Xess3aeWC7hcK4IdQdDqCcEcvA1o/SvdcNkE9+RR8BlvyFWfVQ9d1H0yfrfc60Z5Z5cPhUO+2FZ3Ev0eW4llkTJ6tpdV0GTgDwxWj52yStkcNM1RlO6OJ8bSDfLdTNwLXq9nwD3gWP7xJqu6VbXiseL3JEb55X/FVlab1WEUaxrcxBUUKO13AYFets7TsprbhmmTqZsgNxY4uEjOD5HFDNLxMJC0630RTgwwGIOGltVA3P2rw7JWUDjMSP2R3lScCst25NLc3Ek5idS5B4QrHGgHPHlWobBs7L9Ta3bjm3Ak3zOCK9NtazGh2jJ/3h/wDNFRSiOR7mtJJ+eiDlhMsbGucAB1GZCz+02/NHYvZfR2Ick8eGyMkHljyqq2RYyC4hPVv+sj9k+8PKtfdoBEJjfSiNuTmYYPpprXnZt5bSuFivpJGznh60a47sY1rQVdg4hmuuvoszR4i0Ofpppp4pNG4N05u8ho+IlkHEOGTtkhWxry1HnV9crenZwt47XqpT9W3AVChMfaGvNuXzoooF1W51sQGWaYNomNvhJzyVSNy721aCaBIWeLskRsQXBySX48A5yV08vCrTaGw7hdoLfCD6QjIMxllDRnhxjtaaeXia+UVw1bybkDlsVBRMAsCdQdwp9laTyNcO1nBbh43VSMdaxIxgldME/wBGlG13CuxbK3Bl45eL6O5UowIHa0PPTBBOo+8oqMq3svhA/Cj6Nj7YifzsmLeexvLyOC3SAQocNLxMOEMOS9k5K6Z08R4VG2ZsO7srwzLFGYZB9YkJPCoHIgPrkHX4miioKkhuCwt6rrqVpdxCTf02UDYcs895LtAWjSo2UVeJBw4C8+Pnp+NG58U8F3cW/D1Msyh1YgOqAFm1AODkNjnRRRTpbukjsLAfTRCMhs2OS5uT+7VNm1LO6EIDRW984Ykh1CYGmOEHIJ5657xStf7q3d3PE3BLCqHJeV4iVGc4XqlB07s/dRRQkdS5mgF/eyMkpWyak297qfe7pzy7Wab6yKIj9bGyhh2MYHfz05V62PurPDtSSVuOSIowErsCzEqOePPTl3UUVO1Pthy0sudjZfFnriVPu7u3eW6uGhuBxEH6mWJRoDz4gasN7d37q5t7YJFJxIZOIO6FteHBJGAc47qKKuaxxeH2F/Y5qooWBhjubfzfkmKz3LRblbqSWWaVRhS3CAPgijPM1U7gbsSQtcG4iADlSnFwtyL59OYoorLtD8Jae+3lyWvZmYmuHdfe/NdN891pZJ4J4USVYcZgJCg4bOmdNeR9BULbGwrm+uIHFsLRYj2nZlLHUHTg8Maep5UUVZtU5oGQy038lV9IxxJuc9dvNf/Z"/>
          <p:cNvSpPr>
            <a:spLocks noChangeAspect="1" noChangeArrowheads="1"/>
          </p:cNvSpPr>
          <p:nvPr/>
        </p:nvSpPr>
        <p:spPr bwMode="auto">
          <a:xfrm>
            <a:off x="63500" y="-338138"/>
            <a:ext cx="1524000" cy="685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47" name="Picture 35" descr="C:\Users\NGotova\Desktop\kaskad_logo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01072" y="5157192"/>
            <a:ext cx="1524000" cy="685800"/>
          </a:xfrm>
          <a:prstGeom prst="rect">
            <a:avLst/>
          </a:prstGeom>
          <a:noFill/>
        </p:spPr>
      </p:pic>
      <p:sp>
        <p:nvSpPr>
          <p:cNvPr id="90149" name="AutoShape 37" descr="data:image/jpeg;base64,/9j/4AAQSkZJRgABAQAAAQABAAD/2wCEAAkGBhQSEBQUERQUFRUWFBQWFxgXGBcXHRkXFB8VFhccHhcaGykeGBojHBkXHy8gJCcpLC0sFx4xNTAqNSYrLCkBCQoKDQsNGg4OGjUlHiQtLDU1My41NjEyNDU0LCwsLzQsNSwwLDQyNSwsLCw0LCw0LCw1LywsLDQsLCwsLCwsNP/AABEIACoA8AMBIgACEQEDEQH/xAAbAAACAgMBAAAAAAAAAAAAAAAFBgQHAAEDAv/EADcQAAIABAUBBQUIAQUAAAAAAAECAAMEEQUGEiFBMVFhcYGREyIyscEHFBdCUlOh0eEWgqLS8P/EABoBAAIDAQEAAAAAAAAAAAAAAAIEAQMFAAb/xAAvEQACAgIBAgMECwEAAAAAAAABAgADBBEhEjETQVEFFCIyFSNSYXGBkbHB0fDx/9oADAMBAAIRAxEAPwC7XcAEnYCFPGM8hSVkDURtqPTyHMRM646SxkIfdHx25PZ4CAeD4JMqGsgsotqY9B/nujLyMpy/h1d5vYeBUtfj5Hb0mT8Vnz2sXdr/AJV29AINYZkaY9mnNoHYN28z0EFFeloFt8Uy29t2P/UQExDO857iXaWPU+p2HpFPRVXzc2z6RoWX3/DiJ0r6mMsnJ9Oo+Fj3lj9IjYpQzqZDMppjFV+KW517Dsvv/MKNPj08TFb2rk3HU3v3Wi0NNxY8jfzhqlq7lPQNamdlJfiOpubqB/x7xfwTOUucQswaHPfdT4HjwhkEVDWygsxwOGYDyJh1ybjxmqZUw3ZRcHtXp52gcbKLt4b95Zn+z1rTxqu3pGqNXjlVVIRGZtgoJPlClIztNmXEuRqa+1rnbi/fDllyVnTTMpxrLgSg4Ecrx6EJL5xqJTAT5AAPip8oZ8KxZJ8sPLPcRyD2GIrvSw9I7wrsS2lQzDg+cnGNRu8LeYs1/d3CIoZrXa/A484N7FrXqaVU0ve/Qg2YyCNwHy1jZqZbMwAKtYgQUmvYEgXsDtEo4deoSLK2rco3cT3GQjz89zkOl5KqR1BJBHMdP9Y1Nr/d9ut7P/UL++Vb1/Ed+jcjW+OfvEc7xhMKuB5xadOEuYircGxBPUcRPzNjZp5V1trY2UHfxNosF6MhcdpQ2JctoqI5MNxkJAzrPCB2krY7atwCY2udp5UuJIKjYkXIEVe+Vy/6Nv78frHaNwAyrjjVEtzMtqVuBbYi4+sC8QznOlTGUyQLE21XFwDYGLDkVhA5PBlS4VzWGoDkRzjIS0znUEXFPcdoDH6R7w/O7tOVJktVBNid7i/TYwAy6j/yWH2deATrt6GOMavA3HMReTK1S01tcC2/Tk7Qrpn6aTYSlJ8TzB2ZFdZ6WlVGFdevUnaPUZCzXZjnypCTGk2JJ1A3so6C/YTETD84z5zhUkg7gEi+wPJ7Ig5NYPT5wlwbmUuNaH3wPT4Q1RUTWc6UWY+tztaxO1+3p4RKxLNARPY0Y0oBYvye8f3HXO6TFYAbSW3sBYF+b9phVjJtc0Eonf1no8aoZSrZZyB2Hl+cLYDgL1TEkkKPiY7kk8DtMMFTkCXp9x3DW/NYi/kI6ZCqVMlk/MGuR3Hp5Q0w9j41TVBiN7mTm5+RXeVU6A8pWeD4QxrFlON0a7eC7+h2iypraVJPQC/pEKlw8CdMncsFUeC3+Z+UQs4Yn7KmYA+8/ujwPU+kWVVjGrYyi+9s65F/Af3K8qZmp2btYn1JgplByKyXbnUD4WMBob8i4QdRnsNgCqd55P0jIxlNlwI9Z6TOdKsVgfTUZccw0z5Jlq2m9t7Xv3QOkmVh0hddyzH3iBck2v6CJmOY6KbQWRmDGxI4/wAxIlzJM9A3uOvF7G3r0jbYKX2vzCeTQ2LUA4Phk+UVcw5mkVEhkUPq2K3HQjviPkOoIqGUdGQ38V6RJzlUSFUS5Syw5ILFQNgPCOmRsLK6p77AjSvhyfp5Qh8bZI53rvNj6tMBuCAewP8AEZcYxMSJLO3GwHaT0EJFLhDT5E+pmdbEr3kWLHw4EdsYrDW1aykPuKbA+HxN6bCHM0SLJMobLpK+RFoYI95c+i/vFATg1r9ttE/cPT84pZAqbTJidqhh4jr8xDzFY5XqfZ1aX5JU/wC7b5xY1XVBJbOegUn0F47CsHhc+UH2rVrJ2B82pWuPVIermE9NdvJbD+4OVeaTNmSZdMWUFlUmw3Gw7+LwFy5KEyrTXa1yzX6cn5mGqowiTLqhUGZLRV30Cw3AO/XvhSkOwLqdAmaWU1SFanGyq8fjrUm1eWZbz0nAlGUgnTYaiOl454rlgVE5JjudK2BTtA32PF+YH0WYJlRWBZJtJA9646gc+fSGy8aKCq0HQ43MSxsjHZdtzr9AYmZ9nACTKGw3a3cLKPrBLJtGBSC4+MsT3g7QsZzqtdUwB2RQv1P8n+IfcJkBJMtRwijz5henT5Dn0juVurCrTzJ3IOB5cFM7sHLBuLWA3JHzhRzpU6qogflUDz6xYztbrFXh/b1lydnm8/pv/QiMwBUFa+ZhezGay5r7OdCFajNemnlSqYsrAKCxA42sPOGHEMtJULLLkh1Auy2uf47d/KIuK4DJabLmB5ctUILAWF7G/B7ojVWZnm1MuVSn3b+8bAhu3yAvEr8Oxbz2A1AI8TTYw0eSSf7jaqWAHWwivs4YUsmcHlkDWb6R1BHIHZDZjmYEpk/U5+Ffqe6F/BcCarLT6k31AhR/F+4DiCyum36pe/7QMDqo3kOdL+8jCun1+iSNlAGs8XHJ+ghzwzDEkSwksW7TyT2mK+pal6GqI62NmHDLx/cWPR1izUDIQQReIxCGJL8sP9xD9pKyBRWPqzyNfzMraFZqFJi3U/8AvWEPGMmTZZJlAzE/5DxHMWLHloZux0uHxRHGzLcU/B29JUMipeU90LIw8j6GGvAaupqj77WlD4iBYt3A/MwfxakRkOpFbxUH5x3wqWFlIFAAt0AtCdNDV2dPVxNDKzkuq6ugdXrJTMFXfYAfwIrXHcSaqnnQGZR7qAC/nYdsPuNreUQdwSLg8x6w+nVUGlVXbgAfKGMms26TehFcS8YoNutnyingmR2Yhqj3V/Rfc+PZDvJkhQFUWAFgBHtI9RdVQlI0soycqzJbbmR6ujWapV1DKeDCzPyAt7y5jIOy1/6htjcS9KWfMIFWTbT8h1FahyHKQ3mM0zu2A8xz6wWxbBhPlCWGKAEfDboOPCCRjI5aUUEASXybXYOzciKUv7P1BB9q21uAOkGcZwP7wiprZApB25tBWMiForVSoHBkvl3OwZm5ETx9nifut6CJ+KZUE7QDMZQiBbDnvhhjUCMasDQEI5t5IYtyIo/h6n7regjPw9T91vQQ3xoQPulPpD+kcr7cE4Dl5aYNpJYta5Nug4+cScUw720ppeore2467ROjIvFahekdos1zs/iMeYoH7PV/db0EHsGwoU8vQGLbk3PfBGNCASius7USy3LuuXpdtiCscwP7yFBdkCknbm8Bvw9T91vQQ3GMiHx63O2HMmrLupXpRtCKP4ep+63oII4HlVKZmYMWYiwJA27fXaDsZELjVKdheZL5uRYpVm4inNyCrMWM17kk9BzvBLCsuCRLmIrsdfP6drbesGxGolaK1PUBIfLusXoZuIon7PlPWa58hBXAstimLEOzagBvYWt4QZjI5cetD1KOZ1mZfYvQ7bE//9k="/>
          <p:cNvSpPr>
            <a:spLocks noChangeAspect="1" noChangeArrowheads="1"/>
          </p:cNvSpPr>
          <p:nvPr/>
        </p:nvSpPr>
        <p:spPr bwMode="auto">
          <a:xfrm>
            <a:off x="63500" y="-200025"/>
            <a:ext cx="2286000" cy="40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51" name="Picture 39" descr="http://t3.gstatic.com/images?q=tbn:ANd9GcQU1jOdOld50ov9nuLUS4srAnOv6iPI8lDwT1WlXZEpk2sWU3W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96816" y="3429000"/>
            <a:ext cx="1944216" cy="405384"/>
          </a:xfrm>
          <a:prstGeom prst="rect">
            <a:avLst/>
          </a:prstGeom>
          <a:noFill/>
        </p:spPr>
      </p:pic>
      <p:sp>
        <p:nvSpPr>
          <p:cNvPr id="90153" name="AutoShape 41" descr="data:image/jpeg;base64,/9j/4AAQSkZJRgABAQAAAQABAAD/2wCEAAkGBhQSEBQUERQUFRUWFBQWFxgXGBcXHRkXFB8VFhccHhcaGykeGBojHBkXHy8gJCcpLC0sFx4xNTAqNSYrLCkBCQoKDQsNGg4OGjUlHiQtLDU1My41NjEyNDU0LCwsLzQsNSwwLDQyNSwsLCw0LCw0LCw1LywsLDQsLCwsLCwsNP/AABEIACoA8AMBIgACEQEDEQH/xAAbAAACAgMBAAAAAAAAAAAAAAAFBgQHAAEDAv/EADcQAAIABAUBBQUIAQUAAAAAAAECAAMEEQUGEiFBMVFhcYGREyIyscEHFBdCUlOh0eEWgqLS8P/EABoBAAIDAQEAAAAAAAAAAAAAAAIEAQMFAAb/xAAvEQACAgIBAgMECwEAAAAAAAABAgADBBEhEjETQVEFFCIyFSNSYXGBkbHB0fDx/9oADAMBAAIRAxEAPwC7XcAEnYCFPGM8hSVkDURtqPTyHMRM646SxkIfdHx25PZ4CAeD4JMqGsgsotqY9B/nujLyMpy/h1d5vYeBUtfj5Hb0mT8Vnz2sXdr/AJV29AINYZkaY9mnNoHYN28z0EFFeloFt8Uy29t2P/UQExDO857iXaWPU+p2HpFPRVXzc2z6RoWX3/DiJ0r6mMsnJ9Oo+Fj3lj9IjYpQzqZDMppjFV+KW517Dsvv/MKNPj08TFb2rk3HU3v3Wi0NNxY8jfzhqlq7lPQNamdlJfiOpubqB/x7xfwTOUucQswaHPfdT4HjwhkEVDWygsxwOGYDyJh1ybjxmqZUw3ZRcHtXp52gcbKLt4b95Zn+z1rTxqu3pGqNXjlVVIRGZtgoJPlClIztNmXEuRqa+1rnbi/fDllyVnTTMpxrLgSg4Ecrx6EJL5xqJTAT5AAPip8oZ8KxZJ8sPLPcRyD2GIrvSw9I7wrsS2lQzDg+cnGNRu8LeYs1/d3CIoZrXa/A484N7FrXqaVU0ve/Qg2YyCNwHy1jZqZbMwAKtYgQUmvYEgXsDtEo4deoSLK2rco3cT3GQjz89zkOl5KqR1BJBHMdP9Y1Nr/d9ut7P/UL++Vb1/Ed+jcjW+OfvEc7xhMKuB5xadOEuYircGxBPUcRPzNjZp5V1trY2UHfxNosF6MhcdpQ2JctoqI5MNxkJAzrPCB2krY7atwCY2udp5UuJIKjYkXIEVe+Vy/6Nv78frHaNwAyrjjVEtzMtqVuBbYi4+sC8QznOlTGUyQLE21XFwDYGLDkVhA5PBlS4VzWGoDkRzjIS0znUEXFPcdoDH6R7w/O7tOVJktVBNid7i/TYwAy6j/yWH2deATrt6GOMavA3HMReTK1S01tcC2/Tk7Qrpn6aTYSlJ8TzB2ZFdZ6WlVGFdevUnaPUZCzXZjnypCTGk2JJ1A3so6C/YTETD84z5zhUkg7gEi+wPJ7Ig5NYPT5wlwbmUuNaH3wPT4Q1RUTWc6UWY+tztaxO1+3p4RKxLNARPY0Y0oBYvye8f3HXO6TFYAbSW3sBYF+b9phVjJtc0Eonf1no8aoZSrZZyB2Hl+cLYDgL1TEkkKPiY7kk8DtMMFTkCXp9x3DW/NYi/kI6ZCqVMlk/MGuR3Hp5Q0w9j41TVBiN7mTm5+RXeVU6A8pWeD4QxrFlON0a7eC7+h2iypraVJPQC/pEKlw8CdMncsFUeC3+Z+UQs4Yn7KmYA+8/ujwPU+kWVVjGrYyi+9s65F/Af3K8qZmp2btYn1JgplByKyXbnUD4WMBob8i4QdRnsNgCqd55P0jIxlNlwI9Z6TOdKsVgfTUZccw0z5Jlq2m9t7Xv3QOkmVh0hddyzH3iBck2v6CJmOY6KbQWRmDGxI4/wAxIlzJM9A3uOvF7G3r0jbYKX2vzCeTQ2LUA4Phk+UVcw5mkVEhkUPq2K3HQjviPkOoIqGUdGQ38V6RJzlUSFUS5Syw5ILFQNgPCOmRsLK6p77AjSvhyfp5Qh8bZI53rvNj6tMBuCAewP8AEZcYxMSJLO3GwHaT0EJFLhDT5E+pmdbEr3kWLHw4EdsYrDW1aykPuKbA+HxN6bCHM0SLJMobLpK+RFoYI95c+i/vFATg1r9ttE/cPT84pZAqbTJidqhh4jr8xDzFY5XqfZ1aX5JU/wC7b5xY1XVBJbOegUn0F47CsHhc+UH2rVrJ2B82pWuPVIermE9NdvJbD+4OVeaTNmSZdMWUFlUmw3Gw7+LwFy5KEyrTXa1yzX6cn5mGqowiTLqhUGZLRV30Cw3AO/XvhSkOwLqdAmaWU1SFanGyq8fjrUm1eWZbz0nAlGUgnTYaiOl454rlgVE5JjudK2BTtA32PF+YH0WYJlRWBZJtJA9646gc+fSGy8aKCq0HQ43MSxsjHZdtzr9AYmZ9nACTKGw3a3cLKPrBLJtGBSC4+MsT3g7QsZzqtdUwB2RQv1P8n+IfcJkBJMtRwijz5henT5Dn0juVurCrTzJ3IOB5cFM7sHLBuLWA3JHzhRzpU6qogflUDz6xYztbrFXh/b1lydnm8/pv/QiMwBUFa+ZhezGay5r7OdCFajNemnlSqYsrAKCxA42sPOGHEMtJULLLkh1Auy2uf47d/KIuK4DJabLmB5ctUILAWF7G/B7ojVWZnm1MuVSn3b+8bAhu3yAvEr8Oxbz2A1AI8TTYw0eSSf7jaqWAHWwivs4YUsmcHlkDWb6R1BHIHZDZjmYEpk/U5+Ffqe6F/BcCarLT6k31AhR/F+4DiCyum36pe/7QMDqo3kOdL+8jCun1+iSNlAGs8XHJ+ghzwzDEkSwksW7TyT2mK+pal6GqI62NmHDLx/cWPR1izUDIQQReIxCGJL8sP9xD9pKyBRWPqzyNfzMraFZqFJi3U/8AvWEPGMmTZZJlAzE/5DxHMWLHloZux0uHxRHGzLcU/B29JUMipeU90LIw8j6GGvAaupqj77WlD4iBYt3A/MwfxakRkOpFbxUH5x3wqWFlIFAAt0AtCdNDV2dPVxNDKzkuq6ugdXrJTMFXfYAfwIrXHcSaqnnQGZR7qAC/nYdsPuNreUQdwSLg8x6w+nVUGlVXbgAfKGMms26TehFcS8YoNutnyingmR2Yhqj3V/Rfc+PZDvJkhQFUWAFgBHtI9RdVQlI0soycqzJbbmR6ujWapV1DKeDCzPyAt7y5jIOy1/6htjcS9KWfMIFWTbT8h1FahyHKQ3mM0zu2A8xz6wWxbBhPlCWGKAEfDboOPCCRjI5aUUEASXybXYOzciKUv7P1BB9q21uAOkGcZwP7wiprZApB25tBWMiForVSoHBkvl3OwZm5ETx9nifut6CJ+KZUE7QDMZQiBbDnvhhjUCMasDQEI5t5IYtyIo/h6n7regjPw9T91vQQ3xoQPulPpD+kcr7cE4Dl5aYNpJYta5Nug4+cScUw720ppeore2467ROjIvFahekdos1zs/iMeYoH7PV/db0EHsGwoU8vQGLbk3PfBGNCASius7USy3LuuXpdtiCscwP7yFBdkCknbm8Bvw9T91vQQ3GMiHx63O2HMmrLupXpRtCKP4ep+63oII4HlVKZmYMWYiwJA27fXaDsZELjVKdheZL5uRYpVm4inNyCrMWM17kk9BzvBLCsuCRLmIrsdfP6drbesGxGolaK1PUBIfLusXoZuIon7PlPWa58hBXAstimLEOzagBvYWt4QZjI5cetD1KOZ1mZfYvQ7bE//9k="/>
          <p:cNvSpPr>
            <a:spLocks noChangeAspect="1" noChangeArrowheads="1"/>
          </p:cNvSpPr>
          <p:nvPr/>
        </p:nvSpPr>
        <p:spPr bwMode="auto">
          <a:xfrm>
            <a:off x="63500" y="-200025"/>
            <a:ext cx="2286000" cy="400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0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3" y="188640"/>
            <a:ext cx="9705528" cy="8810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«ГПБ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ЭНЕРГОЭФФЕКТ» - ЭНЕРГОСЕРВИСНАЯ КОМПАНИЯ  ГРУППЫ ГАЗПРОМБАНКА 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29699" name="Прямоугольник 6"/>
          <p:cNvSpPr>
            <a:spLocks noChangeArrowheads="1"/>
          </p:cNvSpPr>
          <p:nvPr/>
        </p:nvSpPr>
        <p:spPr bwMode="auto">
          <a:xfrm>
            <a:off x="595313" y="6500813"/>
            <a:ext cx="1000125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58850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560388" y="1463675"/>
            <a:ext cx="8856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00100" lvl="1" indent="-342900" defTabSz="0" eaLnBrk="0" hangingPunct="0">
              <a:spcBef>
                <a:spcPts val="600"/>
              </a:spcBef>
              <a:spcAft>
                <a:spcPts val="1200"/>
              </a:spcAft>
              <a:buSzPct val="90000"/>
              <a:buFont typeface="Arial" pitchFamily="34" charset="0"/>
              <a:buChar char="•"/>
              <a:tabLst>
                <a:tab pos="0" algn="l"/>
                <a:tab pos="466725" algn="l"/>
                <a:tab pos="9144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1-news.softpedia-static.com/images/news2/Stockholm-Is-Home-to-the-World-s-Most-Energy-Efficient-Building-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6201" y="1412776"/>
            <a:ext cx="3276936" cy="4680520"/>
          </a:xfrm>
          <a:prstGeom prst="rect">
            <a:avLst/>
          </a:prstGeom>
          <a:solidFill>
            <a:srgbClr val="002060">
              <a:alpha val="11000"/>
            </a:srgbClr>
          </a:solidFill>
        </p:spPr>
      </p:pic>
      <p:sp>
        <p:nvSpPr>
          <p:cNvPr id="29704" name="Прямоугольник 7"/>
          <p:cNvSpPr>
            <a:spLocks noChangeArrowheads="1"/>
          </p:cNvSpPr>
          <p:nvPr/>
        </p:nvSpPr>
        <p:spPr bwMode="auto">
          <a:xfrm>
            <a:off x="3368824" y="980729"/>
            <a:ext cx="604867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30000"/>
              <a:buFont typeface="Arial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ирокий спектр комплексных решений по повышению энергоэффективности для бизнеса и бюджетной сферы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и реализация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энергосервисных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проектов «под ключ»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Быстрый и легкий доступ к финансированию программ по повышению энергоэффективности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Содействие в разработке, структурировании и рефинансировании проектов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Сотрудничество с ведущими мировыми и российскими поставщиками </a:t>
            </a:r>
            <a:r>
              <a:rPr lang="ru-RU" sz="16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энергоэффективного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оборудования  и  услуг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Техническое и финансовое сопровождение проектов в течение срока действия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энергосервисных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контрактов</a:t>
            </a: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>
              <a:buClr>
                <a:schemeClr val="accent1"/>
              </a:buClr>
              <a:buSzPct val="130000"/>
              <a:tabLst>
                <a:tab pos="457200" algn="l"/>
              </a:tabLst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затрат на оплату энергоресурсов до 40-50% по истечению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энергосервисного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контракта</a:t>
            </a:r>
          </a:p>
          <a:p>
            <a:pPr marL="285750" indent="-285750">
              <a:buClr>
                <a:schemeClr val="accent1"/>
              </a:buClr>
              <a:buSzPct val="130000"/>
              <a:buFont typeface="Wingdings" pitchFamily="2" charset="2"/>
              <a:buChar char="ü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1"/>
              </a:buClr>
              <a:buSzPct val="130000"/>
              <a:tabLst>
                <a:tab pos="457200" algn="l"/>
              </a:tabLst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  <a:tabLst>
                <a:tab pos="457200" algn="l"/>
              </a:tabLst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§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/>
          <p:cNvSpPr txBox="1">
            <a:spLocks/>
          </p:cNvSpPr>
          <p:nvPr/>
        </p:nvSpPr>
        <p:spPr bwMode="auto">
          <a:xfrm>
            <a:off x="7578725" y="63119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705529" cy="740618"/>
          </a:xfrm>
          <a:prstGeom prst="rect">
            <a:avLst/>
          </a:prstGeom>
          <a:noFill/>
        </p:spPr>
        <p:txBody>
          <a:bodyPr/>
          <a:lstStyle/>
          <a:p>
            <a:pPr marL="363600">
              <a:defRPr/>
            </a:pP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НАША КОМАНДА</a:t>
            </a:r>
            <a:endParaRPr lang="ru-RU" sz="2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520" y="908720"/>
            <a:ext cx="8640960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ООО «ГПБ-Энергоэффект» работают высококвалифицированные специалисты.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Среди проектов, реализованных членами нашей команды:</a:t>
            </a:r>
          </a:p>
          <a:p>
            <a:pPr lvl="0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программ по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энергоаудиту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энергоэффективности в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и теплоснабжении, водоснабжении и водоотведении, на промышленных предприятиях</a:t>
            </a:r>
          </a:p>
          <a:p>
            <a:pPr marL="18000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инвестиционных программ объектов тепло- и водоснабжения ОАО «РЖД» в 17 регионах РФ.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автоматизированных котельных :</a:t>
            </a:r>
          </a:p>
          <a:p>
            <a:pPr marL="637200" lvl="1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твердом топливе с применением частотных преобразователей</a:t>
            </a:r>
          </a:p>
          <a:p>
            <a:pPr marL="637200" lvl="1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газовом топливе</a:t>
            </a:r>
          </a:p>
          <a:p>
            <a:pPr marL="637200" lvl="1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объектах добычи углеводородного топлива ОАО «Газпром», работающих в сложных климатических условиях</a:t>
            </a:r>
          </a:p>
          <a:p>
            <a:pPr marL="637200" lvl="1" algn="just"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технических решений по сжиганию некондиционного жидкого топлива в номинальном режиме работы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котлоагрегатов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algn="just"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мини-ТЭЦ</a:t>
            </a:r>
          </a:p>
          <a:p>
            <a:pPr marL="18000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технических решений и контроль над строительством систем энергообеспечения промышленных предприятий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Проектирование, контроль над строительством и эксплуатация новых и модернизированных объектов теплоснабжения с достижением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KPI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энергоэффективности на территории Центрального федерального округа, западной Сибири, ХМАО, ЯНАО и др.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и эксплуатация теплотрасс с применением новых полимерных материалов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технических решений с применением новых видов теплоизоляционных материалов для ИТП.</a:t>
            </a:r>
          </a:p>
          <a:p>
            <a:pPr marL="180000" lvl="0" algn="just"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уличных систем освещения и систем освещения жилых зданий на территории Москвы и Московской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26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1"/>
          <p:cNvSpPr txBox="1">
            <a:spLocks/>
          </p:cNvSpPr>
          <p:nvPr/>
        </p:nvSpPr>
        <p:spPr bwMode="auto">
          <a:xfrm>
            <a:off x="7578725" y="63119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704528" y="857232"/>
            <a:ext cx="8352928" cy="285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программа энергосбережения и повышения энергоэффективности  (Указ Президента Российской Федерации от 4 июня 2008 г. N 889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«О 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некоторых мерах по повышению энергетической и экологической эффективности российской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экономики»)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предусматривает снижение 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 2020 году энергоемкости ВВП РФ не менее чем на 40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по отношению к 2007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</a:p>
          <a:p>
            <a:pPr marL="571500" lvl="1" indent="-17145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None/>
              <a:defRPr/>
            </a:pPr>
            <a:endParaRPr lang="ru-RU" sz="1200" b="1" u="sng" dirty="0" smtClean="0">
              <a:cs typeface="Times New Roman" pitchFamily="18" charset="0"/>
            </a:endParaRPr>
          </a:p>
          <a:p>
            <a:pPr marL="571500" lvl="1" indent="-17145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/>
            </a:pPr>
            <a:endParaRPr lang="ru-RU" sz="1200" dirty="0"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00472" y="260648"/>
            <a:ext cx="9705528" cy="642937"/>
          </a:xfrm>
          <a:prstGeom prst="rect">
            <a:avLst/>
          </a:prstGeom>
          <a:noFill/>
        </p:spPr>
        <p:txBody>
          <a:bodyPr/>
          <a:lstStyle/>
          <a:p>
            <a:pPr marL="363600">
              <a:defRPr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«ГПБ-ЭНЕРГОЭФФЕКТ» - ПРОВАЙДЕР ПРОГРАММ ЭНЕРГОЭФФЕКТИВНОСТИ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33320" y="2996952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NGotova\Desktop\Фото\Потребление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08584" y="2564904"/>
            <a:ext cx="7893050" cy="3687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9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523" y="274638"/>
            <a:ext cx="8748177" cy="63408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ЮРИДИЧЕСКАЯ БАЗА</a:t>
            </a: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48944" y="1268760"/>
            <a:ext cx="5184577" cy="5184576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рамках исполнения  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Указа Президента РФ №889 </a:t>
            </a: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основном сформирована законодательная база, предусматривающая экономические механизмы стимулирования применения энергосберегающих и экологически чистых технологий</a:t>
            </a:r>
          </a:p>
          <a:p>
            <a:pPr marL="0" indent="0">
              <a:buNone/>
            </a:pPr>
            <a:endParaRPr lang="ru-RU" sz="16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Распоряжением Правительства РФ от 27.09.2012 № 1794-р </a:t>
            </a: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 план мероприятий по совершенствованию государственного регулирования в области энергосбережения и повышения энергетической эффективности в РФ</a:t>
            </a:r>
          </a:p>
          <a:p>
            <a:pPr marL="0" indent="0">
              <a:buFont typeface="Wingdings" pitchFamily="2" charset="2"/>
              <a:buChar char="§"/>
            </a:pPr>
            <a:endParaRPr lang="ru-RU" sz="1600" b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нормативный акт для энергосервисной деятельности - 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от 23.11.2009 №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261-</a:t>
            </a:r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ФЗ </a:t>
            </a: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энергосбережении и о повышении энергетической эффективности и о внесении изменений в отдельные законодательные акты РФ» - регулирует правоотношения сторон по </a:t>
            </a:r>
            <a:r>
              <a:rPr lang="ru-RU" sz="1600" b="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энергосервисному</a:t>
            </a:r>
            <a:r>
              <a:rPr lang="ru-RU" sz="1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договору </a:t>
            </a:r>
          </a:p>
          <a:p>
            <a:pPr marL="0" lvl="1" indent="0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ru-RU" sz="1100" dirty="0"/>
          </a:p>
        </p:txBody>
      </p:sp>
      <p:pic>
        <p:nvPicPr>
          <p:cNvPr id="7" name="Рисунок 6" descr="http://www.usue.ru/gallery/pravo_logo.JPG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0472" y="1196752"/>
            <a:ext cx="39604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947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705528" cy="8810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«ГПБ-ЭНЕРГОЭФФЕКТ» РАБОТАЕТ С ОРГАНИЗАЦИЯМИ БЮДЖЕТНОЙ СФЕРЫ И КОРПОРАТИВНЫМ СЕКТОРОМ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29699" name="Прямоугольник 6"/>
          <p:cNvSpPr>
            <a:spLocks noChangeArrowheads="1"/>
          </p:cNvSpPr>
          <p:nvPr/>
        </p:nvSpPr>
        <p:spPr bwMode="auto">
          <a:xfrm>
            <a:off x="595313" y="6500813"/>
            <a:ext cx="1000125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58850" eaLnBrk="0" hangingPunct="0">
              <a:spcBef>
                <a:spcPct val="50000"/>
              </a:spcBef>
              <a:buSzPct val="90000"/>
            </a:pPr>
            <a:endParaRPr lang="ru-RU" dirty="0"/>
          </a:p>
        </p:txBody>
      </p:sp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560388" y="1463675"/>
            <a:ext cx="8856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800100" lvl="1" indent="-342900" defTabSz="0" eaLnBrk="0" hangingPunct="0">
              <a:spcBef>
                <a:spcPts val="600"/>
              </a:spcBef>
              <a:spcAft>
                <a:spcPts val="1200"/>
              </a:spcAft>
              <a:buSzPct val="90000"/>
              <a:buFont typeface="Arial" pitchFamily="34" charset="0"/>
              <a:buChar char="•"/>
              <a:tabLst>
                <a:tab pos="0" algn="l"/>
                <a:tab pos="466725" algn="l"/>
                <a:tab pos="914400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352600" y="1268760"/>
          <a:ext cx="7560840" cy="461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332656"/>
            <a:ext cx="914913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ДЛЯ БЮДЖЕТНЫХ ОРГАНИЗАЦИЙ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352600" y="1268760"/>
          <a:ext cx="74168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14913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ДЛЯ КОРПОРАТИВНОГО СЕКТОРА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352600" y="1196752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14913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РЕШЕНИЯ ДЛЯ КОРПОРАТИВНОГО СЕКТОРА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352600" y="1196752"/>
          <a:ext cx="73448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51466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505056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КЛЮЧЕВЫЕ ПРЕИМУЩЕСТВА ООО «ГПБ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ЭНЕРГОЭФФЕКТ»</a:t>
            </a:r>
          </a:p>
        </p:txBody>
      </p:sp>
      <p:sp>
        <p:nvSpPr>
          <p:cNvPr id="41986" name="AutoShape 2" descr="data:image/jpeg;base64,/9j/4AAQSkZJRgABAQAAAQABAAD/2wCEAAkGBhMSERQQEhQVEBQSFRgUFRUUFRQQFhQXFRUVFRUUFRQYGyYeFxojGRUXHzAgIycpLSwsFR4xNTAqNSgsLCkBCQoKDgwOGg8PGiwkHSQsLCwxLC0sLCksLCwuNi0sKSwsLCw2KS8tLCwvLSwsLC0sKSosKjIsLCkpLCksLDQ1Nf/AABEIAOEA4QMBIgACEQEDEQH/xAAcAAEAAQUBAQAAAAAAAAAAAAAABwECAwUGBAj/xABMEAABAwEEBQcHBgwGAgMAAAABAAIDEQQFITEGEkFRYQcTFSJScZEyU4GhsdHwI0Jik7LBFjM1Q2Nzg5Kz0tPhFBdydMLxJaIkNFT/xAAaAQEAAgMBAAAAAAAAAAAAAAAABQYBAgQD/8QALhEAAQMCBQIEBgMBAAAAAAAAAAECAwQREhMhMfAFURQiQZEyM1JiscFhcYEk/9oADAMBAAIRAxEAPwCcUREAREQBERAEREAREQBERAEREAREQBERAEREAREQBERAEREAREQBERAFQlVVr21QFBKO5DKN6sMCqYOKAuMw/ttVTKN6xiDiqmDigLw8b1csbYca1WRAEREAVHOoqqx8dUAEo3oZR392Kt5nHP49icxxQFxmHeqmUb1jbBxVeY4oC8PB2q5WMioaq9AEREAVr30VysdHU1yQFecG9UMwVjYENn4/FKIC/nRWic6N6tEO9OY4oDIHA5KqsZHTjVXoAiIgCIiAIiIAiIgCIiAIiIAiIgCItdeekdms+E00cR3OcNb90YrCqiaqYVyNS6mxRay7dJbLaDSGeOQ9kOGt+6cVs0RUXYI5HaoERFkyEREAREQBERAEREAREQBERAEREAREQBERAEREAREQBFRzgBU4AKJ9PeUp0pdY7C6gA+VnrRobtodjeObtmGflJK2NLqeUsrYkupsNPuUvmybHYTrzGofID1Yxto7IEbXbNmOUbx6PmT5WV3Oa2OvM97Wu4sY3rEfSOa2V0XCGgVaXF/W1XYGSmPOT9iMZhnjx2totTWdarXGvWleK1O6NpBoB3V7sAqxVdQfI+zOc5f04ooJat110TnPyczJo4WfKRODNXHXhc9wbTa6N/WpxbkpC0C5TCXCx246sgoGSk9WQbNZ22va8ccTo7Pa2ydarQa9WVgoWnYHtAFQe7uJyWuve4Q8EBuq5vW1GZtr+ds52tO1nhuGKbqD432fznLeqWCWkdiTVOc/BPaKItBOUh0BZY7c7WYRSGfMU2Ans+tvdlLbHggEEEEVBGIIORBVoilbIl0OyKZsqXQuREXqewREQBERAEREAREQBERAFbI6gwVyIDziQjD2o+Q/AovRREB5ucJw+7FXGQ/AWeiIDCyQ1p9yzIiALHPO1jS95DWtFS4mgAGZJ2LHb7fHDG6WVwYxgqXHZ7zwUK6W6aS3m/mYdaKyh2qKeXM7sgbXepvErwmnbEl1OeadsSfyevTjlCfbXOstkJjs7TSSWhq/6IGZrsZt27h4rkuFsdAWjWbR+q4ikeP42d1KOk3N2ZUrgMt03OIxhqtLM3DrMgrsafzkx7XhhVyuvK82RsoMG5tbXrPPbkPxwoMTU6msfO/C3nOab+VLRyVT8b9jPbrTHGw9Y6rj1nEjXlOJrTOg7PtOK4+8rxY81c4ADDV1m6rRXANpmaY8OK1163s6RxJPCu7g1ayKyvme2KJpe9xoxrQSSTsAUlSUiN8ypqXCKlbA06C57xEWJOYy1mkPqcW02EAZ7fZ2ditUb2016taaggjWiNRUjhwOfA4qK5bO+J7opGlj2HVc1wILSNhGxbS6r2dG4EH0/c749yVdKj/MiaialbO07e+ribIMg5z+tqtIAlI/ORH5so9FcqVzzaE6fSWBzbNaSZbM46rJKHWjO1pGwjaz0jcbLrvRkjKEazTi5lcWntsOz4rUZVva6BIMdVxeKBxwZMB82TsSjY72ihEZT1j6d+F3Oc02p9VRyUr8bCZ7NaWyNa9jg9rhVrgagg7QVlUF6K6XzXW/m5NaWyudRzXeXC479zvU7gpru68o542yxOD2OFQR7DuI3K2QTtlS6HrBO2VP5PSsUpNaLKi6DoMAlPxirXSHPHD3L00RAefXOfvonOH4C9ACIDHE4mtfcsiIgCIiAIiIAiIgCIiALw3zfUVlidNM4Ma3xcdjWjaV5tJdJ4bDCZpnUz1WjynkbB952KFLzvK0XpOJJh1M4oalrQztyH5rMuLsOAXLUVLYW6nLPUJHom5m0h0knvWUVDmWep5qJpoZKZmuwUzecAKgbVsbtu1sba1DQBqukaKADbDZwfW70ncbrHYmMbUk6rsC4DVfNTDUjHzIgcPecvFfN+hmGGs0Ua0eTEPf9+84ipT1ElU/C3nOdjaioHzuxyHovW92xtDaAU8iPYPpPrm7v9OwLhLyvN0jiSTjmd/dwWO3W8vJJOB8T38FmuG4J7fMIIG6zziXHBrG5Fz3bAPXkKlStJRpHqu5co4mUzLqeW7bsltUrYIGGR7zRrR6yTk1o2k5L6B0B5OoruZrupLaXij5aYNBzZHXJvHM7dgHt0L0Hgu6LVj68rgOclIo553DstGxvjU4ro1ORx4dyFq6xZVs3b8nGcoHJxFeDOcZSK0tHUkpg8DJklMxuOY4jA/P94XdLZpXQTMMcjDRzXeojYQcwRgV9ZrmdNtBYbxi1X/JzMHyUoFS36Lu0wnZ6RQpJHi1QUlYsS4Xbfg+fLtvN0ZBBpTbu7+C7y6L3a9tKA6w68Zyduc2mR2ino3Lg77uKawzGCduq8Yja1zdj2n5zT/3TJWWG8Cwggn7x/ZQVZRpIl/Um5ImVLNCRbxu5sja1BBGq2RwrgfzM4GbdzvDaBqbiv+e6ZiWgugqOdhca6gOTgdrdzx6ar1XLfwfu1iKOacWyDaDx+MDivdbLE17Kiuq3J3lPgJza4fPjJwx9RziYKiSlfhdznOy0yu6e+B+OMlW479htcTZoXazTmNrT2XDYfgLYL58u+3Wi7J+dg8nOSEEuY9lfLj7TOGbfEKatF9KobdCJYXY4a7CeswnfvG47fEK3U1U2Zum5pT1CSaLublERdZ1hERAEREAREQBEVC6iAqisEo7kMw7+5AXrndMdNYbvi13kOkcOpGDi7idza7fBebTLTpljZqMHOzvwayhIaTkX09QzNRkMVEkNjntMzrVaXEyVq55GsIcK6rBk6WmwYNXFVVSRJpvznLHHPUYfKzcTPtFvnNotJqRQhjvxcDfml7d/Zjz37VvoIGMaKglrjUNP4yc7HyEZM3DdlhVxtEYjaAWUp1mRO2Hzs5ObuB9NBRq5y+9IvKDXFxdg5+130W8PjgKu9Zap9uc4nc6KDpyvdjfue2+9ItWtHAvpQuHksFKarAOGGHooM+NtVrLjU+H3lYprQSan0Dd7yui0H0DmvKTCscDD8pKRgPoM7T/UMzsBmaWkbGlk3La3BTsueTRTRGe8ZubiFGtoZJXeRGDv3uOxoxPAVI+iNF9FYLBCIYG8XvPlyO7Tj7BkNi9FyXHDY4WwQMEbG+kuO1zj85x3r1c/w9eKl440aQVTVOmW3oZkVhlCc6F6nGXosfPBBMEBqdK9E4LfCYZhiMY5BTXjdvafaMivnfSnRSe75uamGBqY5BXUkaNrTsO9uY8Cfp/nQvBftwwW2B0E7Q9jsjk5rtj2O+a4b/uwXlJGjjtpat0K29D5gstsLTUeH3hdpceketSrgH5BxycKeS/0Ye8ZaTTXQaa7ZaOrJC8/JzAUDtuq7svps25jhoILSQaj0jf7ioeqo2yJZU1J12CoZclKezskaaA6rTrOYPLhO2SI7W7xu3ihHPsE9hnFosxo41NG/i52/OLG7HdqM+jZXDcekfkhzi0t8l+1v0XcPgbj0vNiVrgGVr1nxDJ2BIkhI8l3AZ7NrVCsWWlfbnOL3KjX9Ocx2Nm5IWhem8N4RazSGStHXjOY2Et3tr4bePSL56tNgms8rbTZnObIDVrwNUSnsSDJstPQ4d6lbQjT1tsZqStMNobg9hBaDTMtr3Yj2hWmlqklTXc56eoxeV+516LHzw/uq86F3HYXoqNeDkqoAiIgCte2quRAYjAud080jFgsj5s3nqxg0I1iCdYjbQVPfTeunUWcu7DzNmd8wSO1v/Q+wFeUrlaxVQ8Z3K1iqhxV2l8jjPMeuaukfm4c5jzTK5OIFS7Zj3HdPtfNACjQ5jaAfMgb9I/OfxzrvOXnuenVJ2TknvIZqHuwHgVrdIrO7UIAODuuPACvr9aqLpHTS4XKa9LgbL53GuvrSYkFjfJcak5Oea1Jz6or8Zlcu+11O8+ocAsklgkdXjtwNfDYtvoto8wTNltcc00DcS2ENBeRkC5zm0ZnUg1wphmJ6GONiblrRFjSzEN3yd8m0l4OE0utFZWnF+TpSM2R+wuyHE5fQV33dHBG2GFgjjYKNa0UAH3nbU4lR9Dy1WGICNtnnY1g1Q1jYdVoGAaA2SgAG5dlovpRFb4f8RCHhmuWUkAaatAJwBOGIUhHg9CKqs5dXpZDbkLDzBqMcvXjUVCzovU4TFzAQQ8fBZUQGE2fcfjH3q7meKyIgMXMDeVka2goqogPLed2RWiJ0MzBJG8Uc12R47wRmCMQvnrlD5OZbueZWVlsrj1ZNsZOTJabdzsjwOCnbSrSmK74RPMHuaXiMCMBxqQ5wwJGFGlcbPyz2GZronWeeRjxqua9sOq4HAtIMlCvGTB6ndSpMmrEuhBMdrodx9R4FdTcWk2rRrjg01BzdGTmRvafihxWv0n0cbzzpbLHNFZ3YhswaSwnNoc1xBblQk1xpjmdXFd8jacNuAp47FHzRxyJuSqosiWehKTLXzoyYXPFCPmTtJy4O+/cc9HejZGassJo4YxuxDuoPxLyPnAYtdhXxpfo3ZnagBBxdVo9BBp6vUtpfLRR1Nszaf6hra5H/t4qAbK6GXC1Sp9UgbF5mkj6A6TC8LKJjg9p1XjDPMO9I9YK6PmOJUX8hTDq2tw8gvbq+Mhw9BHipVVwhcrmIqm8DlcxFUtZHRXIi9T2CIiAIiIAtRpVo6y22Z9nfhrYtdnquGR9ZB4ErbosKiKllMOajksp89z3fabveYrRG7V8kPoXxyMHkhxGNRsc3EbRmvZHpHAaaxqRkTi4cNcajj6VOz2AihAIOw4jwWnvu54BZp3CGIERSEERsBB1HGtaKHn6Wx6q65weGfFd0b7EX2W8I5ASwV6jng1kLTqFrS00mqDVyt0nNI5GiobRhpUkCrSTmSVpdEj1Hf6J/wCJGtxpSeo//TF9kquuZgnRqLpf9oSHSZnyPXGt9SN58z3lTryIfk0/r5PsxqCpsz3lTryIfk0/r5Psxq2025YupfK9iQURF3FdCIiAIiIAiIgI75cvycz/AHDPsSqDrPmO8KcuXH8nM/3DPsSqDIMx3hcFTupY+m/J9yT9FjWONpqW9c0qRWgFMiCrrXeMcQBeAKsa8msgaNZxaBjNUmo9ax6JnqR9z/Y1afS4/Jt/Vw/xnqoNZjqFaq6X/alc6vM+N6YFtdT2u0ngFS00JzLeq48Nc67h6F4o7NabweIrNG7Vpq6+qWRxtPlULsana51DuGSmTR66IHWSzuMMRJhjJJjYSSWNqSaYlbtkYAoAABkAKDwVkg6VGxUdcj/DPls6R9zUaJaNMsNmZZ2YkdZ7stZxpU92AA4BblEUyiI1LIdzWo1LIERFk2CIiAIitkJpggLkXnDiMPj2I5zuPhRAeheC/wA//FtH6mT+G5ZtYnDH7147+J/ws4NfxMldn5t2371q7ZTV/wAKkHaJ+Q//AET/AMVi22lPkSd0X2XLX6OMYI36px1Jtodhzrccu7uXu0rPVk/ZfZcqXMlqr/f2hr0ZLPX+yOpcz3lTvyJN/wDGnjPJ7GKCJMCTxNB96njkTP8A439vJ/wVpp9yy9R+T7HfoixykrtK8ZEXnDzl8eCOcePsQHoReYOJ/wClcXnj4IDOixRuNcfYsqAj3lwbW7mf7hn2JVBUOY7wp15cPyc3/cM+xIoMixI31Hp/uuGo3LF075PuSVokerH+0/4rUaW/i2/qof47ltdEj1Y/2n/BeLSHU5tpcafIxjurK4A0pjifUqpCn/V/v7UrPWku9P7Jn0X/APpWb9RF/DatmtNo08/4SzgZCCOlMfmBbBznZ44e5XdnwoZZ8Kf0elF5w45/dgmu7j4LY3PQixxOONfcsiAIiICG/wDOi1+Zg8Jf51T/ADptfmYPCT+dcn0N+lh+tZ706F/Sw/Wx+9QPjV+og82o+72OrPLTa/M2fwl/nVp5bLX5mz+Ev865XoP9LD9bH71Q3D+lh+tj96z437jObUfd7KdSeW61+Zs/hL/OsFq5ZbVKx0LooAJWmMkCSoDxqkir86Fc2dHv0sP1sfvRujeIPPQ4Gv42P3rbxqW+I2zZlSyo72U9mip+Tf8Aq5v4zFtdKj1ZP2XsevPc12iFjgZYSTG8D5WMVL5WuGZyoM1XSm0sIko9jqujA1XtdWmtXI5Y5qFd56i6d/2hL9HY5HLdF3OAldie8qduReYNu3HD5eT/AIKFLvup00lMQ0ElzuFchxUkXVaDCwRx9VrRQAKzxLh1LBXORzUYm+hL3+NbvCtNubvUbMvmTeVkF7P3ldGaRGSSGbwbvVvSLd6j/pJ+8q4Xg/esZoyTvheLd6r0i3euB/x796dIP3pmjKJAF4N3qotzd6j7pJ+9Wm837ys5gyTPy1Th13Np/wDoj+zIoOiOI7wpavSTno3RSDXa4UIPqPAjeoyvK53QSUNS0mrXbxXI8QuebzakzQORrctd9TvdEXVEX7T0+QtTpYfkm/qYv45Xu0TtbAI9Z7G0c8HWe1tK6lMzlgrb7sDZo2tE0IPNtbjLGesyUv2HaNqqrfJU3Xv+1K71ljnORURdylk5ZrXAxtnbFZy2FojBc2TWIYNUE0eBWgXpHLpbPM2f92X+ouXk0XBJPPQ4mv42P3qg0YHnofrY/ep9K1tviItJZUREs72U6xvLhbPM2f8Adl/qK4ct1s81Z/3Zf6i5IaODz0P1sfvVwuAeeh+tZ71ha1PqNVlm7O9lOuHLXbPNWf8Adl/qKo5abX5qz/uy/wBRcj0GPPQ/Ws96u6FHnofrWe9a+MX6jXNqPu9lOt/zptfmrP8Auy/1EXJdDDz0P1rPeix4xfqMZtR93spnGih7J8E/BU9k+C+gOiIuyPBU6Ii7I8FK5S9yZu8gD8Fz2T4Kn4MnsnwU/m5YuyPBWm44uyPBYyndzGJ5Ao0Z+j6lmj0X+j6lOXQUXZHgnQkfZHgsZLu5nE8heLRGuYK2Nn0OaM21Ur9EM7ITopu5Mle5sj3Edw6PhuQovQ25+C7vosblTowbkyTbNccSLp4K8XUuyN2DcqdG8FnKGYpyIuxXi7l1fRqr0YmWMxTlOj+CdH8F1nRidGLOWMxTkujlQ3ZwXX9GJ0YFjKGYpxpurgvPNcIdmKruujAq9GBMoZjiMLToYw5NotbPoXTYpi6LG5U6JbuTKXuaq9xCcuiX0cfavM7RU9kqdDczNwQ3IzshYyndzXE8gg6MHsnwVp0aPZPgp46Dj7IToKPshZyndzGJ5Ah0bPZKp+DZ7J8FPguGLshXdAxdkJlO7jE8gD8Gz2T4Ip/6Bi7IRMp3cYnmyVC6iqrXNquk3KCUd3ihmHerTAhgG8oCpmH9lUzBWiDiqmAcUBcJArljbCAa4rIgCIiAK1zqK5WvjqgKCUKhmHeqcxj8VTmBxQFTMO9V50K1sHFVMHE+pAXNkBVysZFTFXoAiIgCsfJRXqx0dTVAOdCoZwqCBDZxvPwKICvPD+6rzwVBDxVOYG8oDI14OSqrWR0Vy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hMSERQQEhQVEBQSFRgUFRUUFRQQFhQXFRUVFRUUFRQYGyYeFxojGRUXHzAgIycpLSwsFR4xNTAqNSgsLCkBCQoKDgwOGg8PGiwkHSQsLCwxLC0sLCksLCwuNi0sKSwsLCw2KS8tLCwvLSwsLC0sKSosKjIsLCkpLCksLDQ1Nf/AABEIAOEA4QMBIgACEQEDEQH/xAAcAAEAAQUBAQAAAAAAAAAAAAAABwECAwUGBAj/xABMEAABAwEEBQcHBgwGAgMAAAABAAIDEQQFITEGEkFRYQcTFSJScZEyU4GhsdHwI0Jik7LBFjM1Q2Nzg5Kz0tPhFBdydMLxJaIkNFT/xAAaAQEAAgMBAAAAAAAAAAAAAAAABQYBAgQD/8QALhEAAQMCBQIEBgMBAAAAAAAAAAECAwQREhMhMfAFURQiQZEyM1JiscFhcYEk/9oADAMBAAIRAxEAPwCcUREAREQBERAEREAREQBERAEREAREQBERAEREAREQBERAEREAREQBERAFQlVVr21QFBKO5DKN6sMCqYOKAuMw/ttVTKN6xiDiqmDigLw8b1csbYca1WRAEREAVHOoqqx8dUAEo3oZR392Kt5nHP49icxxQFxmHeqmUb1jbBxVeY4oC8PB2q5WMioaq9AEREAVr30VysdHU1yQFecG9UMwVjYENn4/FKIC/nRWic6N6tEO9OY4oDIHA5KqsZHTjVXoAiIgCIiAIiIAiIgCIiAIiIAiIgCItdeekdms+E00cR3OcNb90YrCqiaqYVyNS6mxRay7dJbLaDSGeOQ9kOGt+6cVs0RUXYI5HaoERFkyEREAREQBERAEREAREQBERAEREAREQBERAEREAREQBFRzgBU4AKJ9PeUp0pdY7C6gA+VnrRobtodjeObtmGflJK2NLqeUsrYkupsNPuUvmybHYTrzGofID1Yxto7IEbXbNmOUbx6PmT5WV3Oa2OvM97Wu4sY3rEfSOa2V0XCGgVaXF/W1XYGSmPOT9iMZhnjx2totTWdarXGvWleK1O6NpBoB3V7sAqxVdQfI+zOc5f04ooJat110TnPyczJo4WfKRODNXHXhc9wbTa6N/WpxbkpC0C5TCXCx246sgoGSk9WQbNZ22va8ccTo7Pa2ydarQa9WVgoWnYHtAFQe7uJyWuve4Q8EBuq5vW1GZtr+ds52tO1nhuGKbqD432fznLeqWCWkdiTVOc/BPaKItBOUh0BZY7c7WYRSGfMU2Ans+tvdlLbHggEEEEVBGIIORBVoilbIl0OyKZsqXQuREXqewREQBERAEREAREQBERAFbI6gwVyIDziQjD2o+Q/AovRREB5ucJw+7FXGQ/AWeiIDCyQ1p9yzIiALHPO1jS95DWtFS4mgAGZJ2LHb7fHDG6WVwYxgqXHZ7zwUK6W6aS3m/mYdaKyh2qKeXM7sgbXepvErwmnbEl1OeadsSfyevTjlCfbXOstkJjs7TSSWhq/6IGZrsZt27h4rkuFsdAWjWbR+q4ikeP42d1KOk3N2ZUrgMt03OIxhqtLM3DrMgrsafzkx7XhhVyuvK82RsoMG5tbXrPPbkPxwoMTU6msfO/C3nOab+VLRyVT8b9jPbrTHGw9Y6rj1nEjXlOJrTOg7PtOK4+8rxY81c4ADDV1m6rRXANpmaY8OK1163s6RxJPCu7g1ayKyvme2KJpe9xoxrQSSTsAUlSUiN8ypqXCKlbA06C57xEWJOYy1mkPqcW02EAZ7fZ2ditUb2016taaggjWiNRUjhwOfA4qK5bO+J7opGlj2HVc1wILSNhGxbS6r2dG4EH0/c749yVdKj/MiaialbO07e+ribIMg5z+tqtIAlI/ORH5so9FcqVzzaE6fSWBzbNaSZbM46rJKHWjO1pGwjaz0jcbLrvRkjKEazTi5lcWntsOz4rUZVva6BIMdVxeKBxwZMB82TsSjY72ihEZT1j6d+F3Oc02p9VRyUr8bCZ7NaWyNa9jg9rhVrgagg7QVlUF6K6XzXW/m5NaWyudRzXeXC479zvU7gpru68o542yxOD2OFQR7DuI3K2QTtlS6HrBO2VP5PSsUpNaLKi6DoMAlPxirXSHPHD3L00RAefXOfvonOH4C9ACIDHE4mtfcsiIgCIiAIiIAiIgCIiALw3zfUVlidNM4Ma3xcdjWjaV5tJdJ4bDCZpnUz1WjynkbB952KFLzvK0XpOJJh1M4oalrQztyH5rMuLsOAXLUVLYW6nLPUJHom5m0h0knvWUVDmWep5qJpoZKZmuwUzecAKgbVsbtu1sba1DQBqukaKADbDZwfW70ncbrHYmMbUk6rsC4DVfNTDUjHzIgcPecvFfN+hmGGs0Ua0eTEPf9+84ipT1ElU/C3nOdjaioHzuxyHovW92xtDaAU8iPYPpPrm7v9OwLhLyvN0jiSTjmd/dwWO3W8vJJOB8T38FmuG4J7fMIIG6zziXHBrG5Fz3bAPXkKlStJRpHqu5co4mUzLqeW7bsltUrYIGGR7zRrR6yTk1o2k5L6B0B5OoruZrupLaXij5aYNBzZHXJvHM7dgHt0L0Hgu6LVj68rgOclIo553DstGxvjU4ro1ORx4dyFq6xZVs3b8nGcoHJxFeDOcZSK0tHUkpg8DJklMxuOY4jA/P94XdLZpXQTMMcjDRzXeojYQcwRgV9ZrmdNtBYbxi1X/JzMHyUoFS36Lu0wnZ6RQpJHi1QUlYsS4Xbfg+fLtvN0ZBBpTbu7+C7y6L3a9tKA6w68Zyduc2mR2ino3Lg77uKawzGCduq8Yja1zdj2n5zT/3TJWWG8Cwggn7x/ZQVZRpIl/Um5ImVLNCRbxu5sja1BBGq2RwrgfzM4GbdzvDaBqbiv+e6ZiWgugqOdhca6gOTgdrdzx6ar1XLfwfu1iKOacWyDaDx+MDivdbLE17Kiuq3J3lPgJza4fPjJwx9RziYKiSlfhdznOy0yu6e+B+OMlW479htcTZoXazTmNrT2XDYfgLYL58u+3Wi7J+dg8nOSEEuY9lfLj7TOGbfEKatF9KobdCJYXY4a7CeswnfvG47fEK3U1U2Zum5pT1CSaLublERdZ1hERAEREAREQBEVC6iAqisEo7kMw7+5AXrndMdNYbvi13kOkcOpGDi7idza7fBebTLTpljZqMHOzvwayhIaTkX09QzNRkMVEkNjntMzrVaXEyVq55GsIcK6rBk6WmwYNXFVVSRJpvznLHHPUYfKzcTPtFvnNotJqRQhjvxcDfml7d/Zjz37VvoIGMaKglrjUNP4yc7HyEZM3DdlhVxtEYjaAWUp1mRO2Hzs5ObuB9NBRq5y+9IvKDXFxdg5+130W8PjgKu9Zap9uc4nc6KDpyvdjfue2+9ItWtHAvpQuHksFKarAOGGHooM+NtVrLjU+H3lYprQSan0Dd7yui0H0DmvKTCscDD8pKRgPoM7T/UMzsBmaWkbGlk3La3BTsueTRTRGe8ZubiFGtoZJXeRGDv3uOxoxPAVI+iNF9FYLBCIYG8XvPlyO7Tj7BkNi9FyXHDY4WwQMEbG+kuO1zj85x3r1c/w9eKl440aQVTVOmW3oZkVhlCc6F6nGXosfPBBMEBqdK9E4LfCYZhiMY5BTXjdvafaMivnfSnRSe75uamGBqY5BXUkaNrTsO9uY8Cfp/nQvBftwwW2B0E7Q9jsjk5rtj2O+a4b/uwXlJGjjtpat0K29D5gstsLTUeH3hdpceketSrgH5BxycKeS/0Ye8ZaTTXQaa7ZaOrJC8/JzAUDtuq7svps25jhoILSQaj0jf7ioeqo2yJZU1J12CoZclKezskaaA6rTrOYPLhO2SI7W7xu3ihHPsE9hnFosxo41NG/i52/OLG7HdqM+jZXDcekfkhzi0t8l+1v0XcPgbj0vNiVrgGVr1nxDJ2BIkhI8l3AZ7NrVCsWWlfbnOL3KjX9Ocx2Nm5IWhem8N4RazSGStHXjOY2Et3tr4bePSL56tNgms8rbTZnObIDVrwNUSnsSDJstPQ4d6lbQjT1tsZqStMNobg9hBaDTMtr3Yj2hWmlqklTXc56eoxeV+516LHzw/uq86F3HYXoqNeDkqoAiIgCte2quRAYjAud080jFgsj5s3nqxg0I1iCdYjbQVPfTeunUWcu7DzNmd8wSO1v/Q+wFeUrlaxVQ8Z3K1iqhxV2l8jjPMeuaukfm4c5jzTK5OIFS7Zj3HdPtfNACjQ5jaAfMgb9I/OfxzrvOXnuenVJ2TknvIZqHuwHgVrdIrO7UIAODuuPACvr9aqLpHTS4XKa9LgbL53GuvrSYkFjfJcak5Oea1Jz6or8Zlcu+11O8+ocAsklgkdXjtwNfDYtvoto8wTNltcc00DcS2ENBeRkC5zm0ZnUg1wphmJ6GONiblrRFjSzEN3yd8m0l4OE0utFZWnF+TpSM2R+wuyHE5fQV33dHBG2GFgjjYKNa0UAH3nbU4lR9Dy1WGICNtnnY1g1Q1jYdVoGAaA2SgAG5dlovpRFb4f8RCHhmuWUkAaatAJwBOGIUhHg9CKqs5dXpZDbkLDzBqMcvXjUVCzovU4TFzAQQ8fBZUQGE2fcfjH3q7meKyIgMXMDeVka2goqogPLed2RWiJ0MzBJG8Uc12R47wRmCMQvnrlD5OZbueZWVlsrj1ZNsZOTJabdzsjwOCnbSrSmK74RPMHuaXiMCMBxqQ5wwJGFGlcbPyz2GZronWeeRjxqua9sOq4HAtIMlCvGTB6ndSpMmrEuhBMdrodx9R4FdTcWk2rRrjg01BzdGTmRvafihxWv0n0cbzzpbLHNFZ3YhswaSwnNoc1xBblQk1xpjmdXFd8jacNuAp47FHzRxyJuSqosiWehKTLXzoyYXPFCPmTtJy4O+/cc9HejZGassJo4YxuxDuoPxLyPnAYtdhXxpfo3ZnagBBxdVo9BBp6vUtpfLRR1Nszaf6hra5H/t4qAbK6GXC1Sp9UgbF5mkj6A6TC8LKJjg9p1XjDPMO9I9YK6PmOJUX8hTDq2tw8gvbq+Mhw9BHipVVwhcrmIqm8DlcxFUtZHRXIi9T2CIiAIiIAtRpVo6y22Z9nfhrYtdnquGR9ZB4ErbosKiKllMOajksp89z3fabveYrRG7V8kPoXxyMHkhxGNRsc3EbRmvZHpHAaaxqRkTi4cNcajj6VOz2AihAIOw4jwWnvu54BZp3CGIERSEERsBB1HGtaKHn6Wx6q65weGfFd0b7EX2W8I5ASwV6jng1kLTqFrS00mqDVyt0nNI5GiobRhpUkCrSTmSVpdEj1Hf6J/wCJGtxpSeo//TF9kquuZgnRqLpf9oSHSZnyPXGt9SN58z3lTryIfk0/r5PsxqCpsz3lTryIfk0/r5Psxq2025YupfK9iQURF3FdCIiAIiIAiIgI75cvycz/AHDPsSqDrPmO8KcuXH8nM/3DPsSqDIMx3hcFTupY+m/J9yT9FjWONpqW9c0qRWgFMiCrrXeMcQBeAKsa8msgaNZxaBjNUmo9ax6JnqR9z/Y1afS4/Jt/Vw/xnqoNZjqFaq6X/alc6vM+N6YFtdT2u0ngFS00JzLeq48Nc67h6F4o7NabweIrNG7Vpq6+qWRxtPlULsana51DuGSmTR66IHWSzuMMRJhjJJjYSSWNqSaYlbtkYAoAABkAKDwVkg6VGxUdcj/DPls6R9zUaJaNMsNmZZ2YkdZ7stZxpU92AA4BblEUyiI1LIdzWo1LIERFk2CIiAIitkJpggLkXnDiMPj2I5zuPhRAeheC/wA//FtH6mT+G5ZtYnDH7147+J/ws4NfxMldn5t2371q7ZTV/wAKkHaJ+Q//AET/AMVi22lPkSd0X2XLX6OMYI36px1Jtodhzrccu7uXu0rPVk/ZfZcqXMlqr/f2hr0ZLPX+yOpcz3lTvyJN/wDGnjPJ7GKCJMCTxNB96njkTP8A439vJ/wVpp9yy9R+T7HfoixykrtK8ZEXnDzl8eCOcePsQHoReYOJ/wClcXnj4IDOixRuNcfYsqAj3lwbW7mf7hn2JVBUOY7wp15cPyc3/cM+xIoMixI31Hp/uuGo3LF075PuSVokerH+0/4rUaW/i2/qof47ltdEj1Y/2n/BeLSHU5tpcafIxjurK4A0pjifUqpCn/V/v7UrPWku9P7Jn0X/APpWb9RF/DatmtNo08/4SzgZCCOlMfmBbBznZ44e5XdnwoZZ8Kf0elF5w45/dgmu7j4LY3PQixxOONfcsiAIiICG/wDOi1+Zg8Jf51T/ADptfmYPCT+dcn0N+lh+tZ706F/Sw/Wx+9QPjV+og82o+72OrPLTa/M2fwl/nVp5bLX5mz+Ev865XoP9LD9bH71Q3D+lh+tj96z437jObUfd7KdSeW61+Zs/hL/OsFq5ZbVKx0LooAJWmMkCSoDxqkir86Fc2dHv0sP1sfvRujeIPPQ4Gv42P3rbxqW+I2zZlSyo72U9mip+Tf8Aq5v4zFtdKj1ZP2XsevPc12iFjgZYSTG8D5WMVL5WuGZyoM1XSm0sIko9jqujA1XtdWmtXI5Y5qFd56i6d/2hL9HY5HLdF3OAldie8qduReYNu3HD5eT/AIKFLvup00lMQ0ElzuFchxUkXVaDCwRx9VrRQAKzxLh1LBXORzUYm+hL3+NbvCtNubvUbMvmTeVkF7P3ldGaRGSSGbwbvVvSLd6j/pJ+8q4Xg/esZoyTvheLd6r0i3euB/x796dIP3pmjKJAF4N3qotzd6j7pJ+9Wm837ys5gyTPy1Th13Np/wDoj+zIoOiOI7wpavSTno3RSDXa4UIPqPAjeoyvK53QSUNS0mrXbxXI8QuebzakzQORrctd9TvdEXVEX7T0+QtTpYfkm/qYv45Xu0TtbAI9Z7G0c8HWe1tK6lMzlgrb7sDZo2tE0IPNtbjLGesyUv2HaNqqrfJU3Xv+1K71ljnORURdylk5ZrXAxtnbFZy2FojBc2TWIYNUE0eBWgXpHLpbPM2f92X+ouXk0XBJPPQ4mv42P3qg0YHnofrY/ep9K1tviItJZUREs72U6xvLhbPM2f8Adl/qK4ct1s81Z/3Zf6i5IaODz0P1sfvVwuAeeh+tZ71ha1PqNVlm7O9lOuHLXbPNWf8Adl/qKo5abX5qz/uy/wBRcj0GPPQ/Ws96u6FHnofrWe9a+MX6jXNqPu9lOt/zptfmrP8Auy/1EXJdDDz0P1rPeix4xfqMZtR93spnGih7J8E/BU9k+C+gOiIuyPBU6Ii7I8FK5S9yZu8gD8Fz2T4Kn4MnsnwU/m5YuyPBWm44uyPBYyndzGJ5Ao0Z+j6lmj0X+j6lOXQUXZHgnQkfZHgsZLu5nE8heLRGuYK2Nn0OaM21Ur9EM7ITopu5Mle5sj3Edw6PhuQovQ25+C7vosblTowbkyTbNccSLp4K8XUuyN2DcqdG8FnKGYpyIuxXi7l1fRqr0YmWMxTlOj+CdH8F1nRidGLOWMxTkujlQ3ZwXX9GJ0YFjKGYpxpurgvPNcIdmKruujAq9GBMoZjiMLToYw5NotbPoXTYpi6LG5U6JbuTKXuaq9xCcuiX0cfavM7RU9kqdDczNwQ3IzshYyndzXE8gg6MHsnwVp0aPZPgp46Dj7IToKPshZyndzGJ5Ah0bPZKp+DZ7J8FPguGLshXdAxdkJlO7jE8gD8Gz2T4Ip/6Bi7IRMp3cYnmyVC6iqrXNquk3KCUd3ihmHerTAhgG8oCpmH9lUzBWiDiqmAcUBcJArljbCAa4rIgCIiAK1zqK5WvjqgKCUKhmHeqcxj8VTmBxQFTMO9V50K1sHFVMHE+pAXNkBVysZFTFXoAiIgCsfJRXqx0dTVAOdCoZwqCBDZxvPwKICvPD+6rzwVBDxVOYG8oDI14OSqrWR0Vy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hMSERQQEhQVEBQSFRgUFRUUFRQQFhQXFRUVFRUUFRQYGyYeFxojGRUXHzAgIycpLSwsFR4xNTAqNSgsLCkBCQoKDgwOGg8PGiwkHSQsLCwxLC0sLCksLCwuNi0sKSwsLCw2KS8tLCwvLSwsLC0sKSosKjIsLCkpLCksLDQ1Nf/AABEIAOEA4QMBIgACEQEDEQH/xAAcAAEAAQUBAQAAAAAAAAAAAAAABwECAwUGBAj/xABMEAABAwEEBQcHBgwGAgMAAAABAAIDEQQFITEGEkFRYQcTFSJScZEyU4GhsdHwI0Jik7LBFjM1Q2Nzg5Kz0tPhFBdydMLxJaIkNFT/xAAaAQEAAgMBAAAAAAAAAAAAAAAABQYBAgQD/8QALhEAAQMCBQIEBgMBAAAAAAAAAAECAwQREhMhMfAFURQiQZEyM1JiscFhcYEk/9oADAMBAAIRAxEAPwCcUREAREQBERAEREAREQBERAEREAREQBERAEREAREQBERAEREAREQBERAFQlVVr21QFBKO5DKN6sMCqYOKAuMw/ttVTKN6xiDiqmDigLw8b1csbYca1WRAEREAVHOoqqx8dUAEo3oZR392Kt5nHP49icxxQFxmHeqmUb1jbBxVeY4oC8PB2q5WMioaq9AEREAVr30VysdHU1yQFecG9UMwVjYENn4/FKIC/nRWic6N6tEO9OY4oDIHA5KqsZHTjVXoAiIgCIiAIiIAiIgCIiAIiIAiIgCItdeekdms+E00cR3OcNb90YrCqiaqYVyNS6mxRay7dJbLaDSGeOQ9kOGt+6cVs0RUXYI5HaoERFkyEREAREQBERAEREAREQBERAEREAREQBERAEREAREQBFRzgBU4AKJ9PeUp0pdY7C6gA+VnrRobtodjeObtmGflJK2NLqeUsrYkupsNPuUvmybHYTrzGofID1Yxto7IEbXbNmOUbx6PmT5WV3Oa2OvM97Wu4sY3rEfSOa2V0XCGgVaXF/W1XYGSmPOT9iMZhnjx2totTWdarXGvWleK1O6NpBoB3V7sAqxVdQfI+zOc5f04ooJat110TnPyczJo4WfKRODNXHXhc9wbTa6N/WpxbkpC0C5TCXCx246sgoGSk9WQbNZ22va8ccTo7Pa2ydarQa9WVgoWnYHtAFQe7uJyWuve4Q8EBuq5vW1GZtr+ds52tO1nhuGKbqD432fznLeqWCWkdiTVOc/BPaKItBOUh0BZY7c7WYRSGfMU2Ans+tvdlLbHggEEEEVBGIIORBVoilbIl0OyKZsqXQuREXqewREQBERAEREAREQBERAFbI6gwVyIDziQjD2o+Q/AovRREB5ucJw+7FXGQ/AWeiIDCyQ1p9yzIiALHPO1jS95DWtFS4mgAGZJ2LHb7fHDG6WVwYxgqXHZ7zwUK6W6aS3m/mYdaKyh2qKeXM7sgbXepvErwmnbEl1OeadsSfyevTjlCfbXOstkJjs7TSSWhq/6IGZrsZt27h4rkuFsdAWjWbR+q4ikeP42d1KOk3N2ZUrgMt03OIxhqtLM3DrMgrsafzkx7XhhVyuvK82RsoMG5tbXrPPbkPxwoMTU6msfO/C3nOab+VLRyVT8b9jPbrTHGw9Y6rj1nEjXlOJrTOg7PtOK4+8rxY81c4ADDV1m6rRXANpmaY8OK1163s6RxJPCu7g1ayKyvme2KJpe9xoxrQSSTsAUlSUiN8ypqXCKlbA06C57xEWJOYy1mkPqcW02EAZ7fZ2ditUb2016taaggjWiNRUjhwOfA4qK5bO+J7opGlj2HVc1wILSNhGxbS6r2dG4EH0/c749yVdKj/MiaialbO07e+ribIMg5z+tqtIAlI/ORH5so9FcqVzzaE6fSWBzbNaSZbM46rJKHWjO1pGwjaz0jcbLrvRkjKEazTi5lcWntsOz4rUZVva6BIMdVxeKBxwZMB82TsSjY72ihEZT1j6d+F3Oc02p9VRyUr8bCZ7NaWyNa9jg9rhVrgagg7QVlUF6K6XzXW/m5NaWyudRzXeXC479zvU7gpru68o542yxOD2OFQR7DuI3K2QTtlS6HrBO2VP5PSsUpNaLKi6DoMAlPxirXSHPHD3L00RAefXOfvonOH4C9ACIDHE4mtfcsiIgCIiAIiIAiIgCIiALw3zfUVlidNM4Ma3xcdjWjaV5tJdJ4bDCZpnUz1WjynkbB952KFLzvK0XpOJJh1M4oalrQztyH5rMuLsOAXLUVLYW6nLPUJHom5m0h0knvWUVDmWep5qJpoZKZmuwUzecAKgbVsbtu1sba1DQBqukaKADbDZwfW70ncbrHYmMbUk6rsC4DVfNTDUjHzIgcPecvFfN+hmGGs0Ua0eTEPf9+84ipT1ElU/C3nOdjaioHzuxyHovW92xtDaAU8iPYPpPrm7v9OwLhLyvN0jiSTjmd/dwWO3W8vJJOB8T38FmuG4J7fMIIG6zziXHBrG5Fz3bAPXkKlStJRpHqu5co4mUzLqeW7bsltUrYIGGR7zRrR6yTk1o2k5L6B0B5OoruZrupLaXij5aYNBzZHXJvHM7dgHt0L0Hgu6LVj68rgOclIo553DstGxvjU4ro1ORx4dyFq6xZVs3b8nGcoHJxFeDOcZSK0tHUkpg8DJklMxuOY4jA/P94XdLZpXQTMMcjDRzXeojYQcwRgV9ZrmdNtBYbxi1X/JzMHyUoFS36Lu0wnZ6RQpJHi1QUlYsS4Xbfg+fLtvN0ZBBpTbu7+C7y6L3a9tKA6w68Zyduc2mR2ino3Lg77uKawzGCduq8Yja1zdj2n5zT/3TJWWG8Cwggn7x/ZQVZRpIl/Um5ImVLNCRbxu5sja1BBGq2RwrgfzM4GbdzvDaBqbiv+e6ZiWgugqOdhca6gOTgdrdzx6ar1XLfwfu1iKOacWyDaDx+MDivdbLE17Kiuq3J3lPgJza4fPjJwx9RziYKiSlfhdznOy0yu6e+B+OMlW479htcTZoXazTmNrT2XDYfgLYL58u+3Wi7J+dg8nOSEEuY9lfLj7TOGbfEKatF9KobdCJYXY4a7CeswnfvG47fEK3U1U2Zum5pT1CSaLublERdZ1hERAEREAREQBEVC6iAqisEo7kMw7+5AXrndMdNYbvi13kOkcOpGDi7idza7fBebTLTpljZqMHOzvwayhIaTkX09QzNRkMVEkNjntMzrVaXEyVq55GsIcK6rBk6WmwYNXFVVSRJpvznLHHPUYfKzcTPtFvnNotJqRQhjvxcDfml7d/Zjz37VvoIGMaKglrjUNP4yc7HyEZM3DdlhVxtEYjaAWUp1mRO2Hzs5ObuB9NBRq5y+9IvKDXFxdg5+130W8PjgKu9Zap9uc4nc6KDpyvdjfue2+9ItWtHAvpQuHksFKarAOGGHooM+NtVrLjU+H3lYprQSan0Dd7yui0H0DmvKTCscDD8pKRgPoM7T/UMzsBmaWkbGlk3La3BTsueTRTRGe8ZubiFGtoZJXeRGDv3uOxoxPAVI+iNF9FYLBCIYG8XvPlyO7Tj7BkNi9FyXHDY4WwQMEbG+kuO1zj85x3r1c/w9eKl440aQVTVOmW3oZkVhlCc6F6nGXosfPBBMEBqdK9E4LfCYZhiMY5BTXjdvafaMivnfSnRSe75uamGBqY5BXUkaNrTsO9uY8Cfp/nQvBftwwW2B0E7Q9jsjk5rtj2O+a4b/uwXlJGjjtpat0K29D5gstsLTUeH3hdpceketSrgH5BxycKeS/0Ye8ZaTTXQaa7ZaOrJC8/JzAUDtuq7svps25jhoILSQaj0jf7ioeqo2yJZU1J12CoZclKezskaaA6rTrOYPLhO2SI7W7xu3ihHPsE9hnFosxo41NG/i52/OLG7HdqM+jZXDcekfkhzi0t8l+1v0XcPgbj0vNiVrgGVr1nxDJ2BIkhI8l3AZ7NrVCsWWlfbnOL3KjX9Ocx2Nm5IWhem8N4RazSGStHXjOY2Et3tr4bePSL56tNgms8rbTZnObIDVrwNUSnsSDJstPQ4d6lbQjT1tsZqStMNobg9hBaDTMtr3Yj2hWmlqklTXc56eoxeV+516LHzw/uq86F3HYXoqNeDkqoAiIgCte2quRAYjAud080jFgsj5s3nqxg0I1iCdYjbQVPfTeunUWcu7DzNmd8wSO1v/Q+wFeUrlaxVQ8Z3K1iqhxV2l8jjPMeuaukfm4c5jzTK5OIFS7Zj3HdPtfNACjQ5jaAfMgb9I/OfxzrvOXnuenVJ2TknvIZqHuwHgVrdIrO7UIAODuuPACvr9aqLpHTS4XKa9LgbL53GuvrSYkFjfJcak5Oea1Jz6or8Zlcu+11O8+ocAsklgkdXjtwNfDYtvoto8wTNltcc00DcS2ENBeRkC5zm0ZnUg1wphmJ6GONiblrRFjSzEN3yd8m0l4OE0utFZWnF+TpSM2R+wuyHE5fQV33dHBG2GFgjjYKNa0UAH3nbU4lR9Dy1WGICNtnnY1g1Q1jYdVoGAaA2SgAG5dlovpRFb4f8RCHhmuWUkAaatAJwBOGIUhHg9CKqs5dXpZDbkLDzBqMcvXjUVCzovU4TFzAQQ8fBZUQGE2fcfjH3q7meKyIgMXMDeVka2goqogPLed2RWiJ0MzBJG8Uc12R47wRmCMQvnrlD5OZbueZWVlsrj1ZNsZOTJabdzsjwOCnbSrSmK74RPMHuaXiMCMBxqQ5wwJGFGlcbPyz2GZronWeeRjxqua9sOq4HAtIMlCvGTB6ndSpMmrEuhBMdrodx9R4FdTcWk2rRrjg01BzdGTmRvafihxWv0n0cbzzpbLHNFZ3YhswaSwnNoc1xBblQk1xpjmdXFd8jacNuAp47FHzRxyJuSqosiWehKTLXzoyYXPFCPmTtJy4O+/cc9HejZGassJo4YxuxDuoPxLyPnAYtdhXxpfo3ZnagBBxdVo9BBp6vUtpfLRR1Nszaf6hra5H/t4qAbK6GXC1Sp9UgbF5mkj6A6TC8LKJjg9p1XjDPMO9I9YK6PmOJUX8hTDq2tw8gvbq+Mhw9BHipVVwhcrmIqm8DlcxFUtZHRXIi9T2CIiAIiIAtRpVo6y22Z9nfhrYtdnquGR9ZB4ErbosKiKllMOajksp89z3fabveYrRG7V8kPoXxyMHkhxGNRsc3EbRmvZHpHAaaxqRkTi4cNcajj6VOz2AihAIOw4jwWnvu54BZp3CGIERSEERsBB1HGtaKHn6Wx6q65weGfFd0b7EX2W8I5ASwV6jng1kLTqFrS00mqDVyt0nNI5GiobRhpUkCrSTmSVpdEj1Hf6J/wCJGtxpSeo//TF9kquuZgnRqLpf9oSHSZnyPXGt9SN58z3lTryIfk0/r5PsxqCpsz3lTryIfk0/r5Psxq2025YupfK9iQURF3FdCIiAIiIAiIgI75cvycz/AHDPsSqDrPmO8KcuXH8nM/3DPsSqDIMx3hcFTupY+m/J9yT9FjWONpqW9c0qRWgFMiCrrXeMcQBeAKsa8msgaNZxaBjNUmo9ax6JnqR9z/Y1afS4/Jt/Vw/xnqoNZjqFaq6X/alc6vM+N6YFtdT2u0ngFS00JzLeq48Nc67h6F4o7NabweIrNG7Vpq6+qWRxtPlULsana51DuGSmTR66IHWSzuMMRJhjJJjYSSWNqSaYlbtkYAoAABkAKDwVkg6VGxUdcj/DPls6R9zUaJaNMsNmZZ2YkdZ7stZxpU92AA4BblEUyiI1LIdzWo1LIERFk2CIiAIitkJpggLkXnDiMPj2I5zuPhRAeheC/wA//FtH6mT+G5ZtYnDH7147+J/ws4NfxMldn5t2371q7ZTV/wAKkHaJ+Q//AET/AMVi22lPkSd0X2XLX6OMYI36px1Jtodhzrccu7uXu0rPVk/ZfZcqXMlqr/f2hr0ZLPX+yOpcz3lTvyJN/wDGnjPJ7GKCJMCTxNB96njkTP8A439vJ/wVpp9yy9R+T7HfoixykrtK8ZEXnDzl8eCOcePsQHoReYOJ/wClcXnj4IDOixRuNcfYsqAj3lwbW7mf7hn2JVBUOY7wp15cPyc3/cM+xIoMixI31Hp/uuGo3LF075PuSVokerH+0/4rUaW/i2/qof47ltdEj1Y/2n/BeLSHU5tpcafIxjurK4A0pjifUqpCn/V/v7UrPWku9P7Jn0X/APpWb9RF/DatmtNo08/4SzgZCCOlMfmBbBznZ44e5XdnwoZZ8Kf0elF5w45/dgmu7j4LY3PQixxOONfcsiAIiICG/wDOi1+Zg8Jf51T/ADptfmYPCT+dcn0N+lh+tZ706F/Sw/Wx+9QPjV+og82o+72OrPLTa/M2fwl/nVp5bLX5mz+Ev865XoP9LD9bH71Q3D+lh+tj96z437jObUfd7KdSeW61+Zs/hL/OsFq5ZbVKx0LooAJWmMkCSoDxqkir86Fc2dHv0sP1sfvRujeIPPQ4Gv42P3rbxqW+I2zZlSyo72U9mip+Tf8Aq5v4zFtdKj1ZP2XsevPc12iFjgZYSTG8D5WMVL5WuGZyoM1XSm0sIko9jqujA1XtdWmtXI5Y5qFd56i6d/2hL9HY5HLdF3OAldie8qduReYNu3HD5eT/AIKFLvup00lMQ0ElzuFchxUkXVaDCwRx9VrRQAKzxLh1LBXORzUYm+hL3+NbvCtNubvUbMvmTeVkF7P3ldGaRGSSGbwbvVvSLd6j/pJ+8q4Xg/esZoyTvheLd6r0i3euB/x796dIP3pmjKJAF4N3qotzd6j7pJ+9Wm837ys5gyTPy1Th13Np/wDoj+zIoOiOI7wpavSTno3RSDXa4UIPqPAjeoyvK53QSUNS0mrXbxXI8QuebzakzQORrctd9TvdEXVEX7T0+QtTpYfkm/qYv45Xu0TtbAI9Z7G0c8HWe1tK6lMzlgrb7sDZo2tE0IPNtbjLGesyUv2HaNqqrfJU3Xv+1K71ljnORURdylk5ZrXAxtnbFZy2FojBc2TWIYNUE0eBWgXpHLpbPM2f92X+ouXk0XBJPPQ4mv42P3qg0YHnofrY/ep9K1tviItJZUREs72U6xvLhbPM2f8Adl/qK4ct1s81Z/3Zf6i5IaODz0P1sfvVwuAeeh+tZ71ha1PqNVlm7O9lOuHLXbPNWf8Adl/qKo5abX5qz/uy/wBRcj0GPPQ/Ws96u6FHnofrWe9a+MX6jXNqPu9lOt/zptfmrP8Auy/1EXJdDDz0P1rPeix4xfqMZtR93spnGih7J8E/BU9k+C+gOiIuyPBU6Ii7I8FK5S9yZu8gD8Fz2T4Kn4MnsnwU/m5YuyPBWm44uyPBYyndzGJ5Ao0Z+j6lmj0X+j6lOXQUXZHgnQkfZHgsZLu5nE8heLRGuYK2Nn0OaM21Ur9EM7ITopu5Mle5sj3Edw6PhuQovQ25+C7vosblTowbkyTbNccSLp4K8XUuyN2DcqdG8FnKGYpyIuxXi7l1fRqr0YmWMxTlOj+CdH8F1nRidGLOWMxTkujlQ3ZwXX9GJ0YFjKGYpxpurgvPNcIdmKruujAq9GBMoZjiMLToYw5NotbPoXTYpi6LG5U6JbuTKXuaq9xCcuiX0cfavM7RU9kqdDczNwQ3IzshYyndzXE8gg6MHsnwVp0aPZPgp46Dj7IToKPshZyndzGJ5Ah0bPZKp+DZ7J8FPguGLshXdAxdkJlO7jE8gD8Gz2T4Ip/6Bi7IRMp3cYnmyVC6iqrXNquk3KCUd3ihmHerTAhgG8oCpmH9lUzBWiDiqmAcUBcJArljbCAa4rIgCIiAK1zqK5WvjqgKCUKhmHeqcxj8VTmBxQFTMO9V50K1sHFVMHE+pAXNkBVysZFTFXoAiIgCsfJRXqx0dTVAOdCoZwqCBDZxvPwKICvPD+6rzwVBDxVOYG8oDI14OSqrWR0VyAIiIAiIgCIiAIiIAiIgCIiAIiIAiIgCIiAIiIAiIgCIiAIiIAiIgCIiAIiIAiIgCIiAIiIAiIgCIiAIiIAiIgCIiAIiIAiIgCIiAIiIAiIgCIiAIiID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17" descr="http://wflewelling.com/wp-content/uploads/2011/10/orange_man_escap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0472" y="1124744"/>
            <a:ext cx="3744416" cy="48245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16896" y="980728"/>
            <a:ext cx="5400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Гибкие схемы финансирования в рамках </a:t>
            </a:r>
            <a:r>
              <a:rPr lang="ru-RU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энергосервисных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контрактов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Заказчик минимизирует расходы на повышение энергоэффективности</a:t>
            </a:r>
          </a:p>
          <a:p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Сохранение кредитоспособности: обязательства по ЭСК являются для клиента «</a:t>
            </a:r>
            <a:r>
              <a:rPr lang="ru-RU" sz="160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забалансовыми</a:t>
            </a: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«ГПБ -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проводит первичное энергетическое обследование за счет собственных средств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ООО «ГПБ -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самостоятельно привлекает финансирование для реализации проекта</a:t>
            </a:r>
          </a:p>
          <a:p>
            <a:pPr lvl="0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Результат: 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снижение затрат на  энергоресурсы +</a:t>
            </a: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привлечение инвестиций</a:t>
            </a:r>
          </a:p>
          <a:p>
            <a:pPr lvl="0"/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657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472" y="188640"/>
            <a:ext cx="9577064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60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КЛЮЧЕВЫЕ ПРЕИМУЩЕСТВА ООО «ГПБ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60912" y="1052736"/>
            <a:ext cx="5112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b="1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и проведение  всех работ по проекту от разработки до сдачи «под ключ»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en-US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Квалифицированная инжиниринговая команда  с опытом работы в различных сегментах повышения энергоэффективности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Сотрудничество с европейскими энергетическими агентствами 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DENA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sz="16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Scholzegruppe</a:t>
            </a: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Наши партнеры - ведущие мировые и российские поставщики продукции и услуг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финансовыми и техническими рисками проектов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гарантируем  клиенту повышение надежности оборудования</a:t>
            </a: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endParaRPr lang="ru-RU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52500">
              <a:spcAft>
                <a:spcPts val="0"/>
              </a:spcAft>
              <a:buClr>
                <a:srgbClr val="335A8F"/>
              </a:buClr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ru-RU" sz="1600" kern="0" spc="-1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несем полную ответственность за качество реализации проекта</a:t>
            </a:r>
          </a:p>
          <a:p>
            <a:pPr indent="-342900" defTabSz="952500">
              <a:spcAft>
                <a:spcPts val="0"/>
              </a:spcAft>
              <a:buClr>
                <a:srgbClr val="335A8F"/>
              </a:buClr>
              <a:tabLst>
                <a:tab pos="179388" algn="l"/>
              </a:tabLst>
              <a:defRPr/>
            </a:pPr>
            <a:endParaRPr lang="ru-RU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342900" defTabSz="952500">
              <a:spcAft>
                <a:spcPts val="0"/>
              </a:spcAft>
              <a:buClr>
                <a:srgbClr val="335A8F"/>
              </a:buClr>
              <a:tabLst>
                <a:tab pos="179388" algn="l"/>
              </a:tabLst>
              <a:defRPr/>
            </a:pPr>
            <a:endParaRPr lang="en-US" sz="1600" kern="0" spc="-1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342900" defTabSz="952500">
              <a:spcAft>
                <a:spcPts val="0"/>
              </a:spcAft>
              <a:buClr>
                <a:srgbClr val="335A8F"/>
              </a:buClr>
              <a:tabLst>
                <a:tab pos="179388" algn="l"/>
              </a:tabLst>
              <a:defRPr/>
            </a:pPr>
            <a:endParaRPr lang="ru-RU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0" descr="http://www.renewableenergyinstaller.co.uk/wp-content/uploads/2012/04/iStock_000017799777Medium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4488" y="1268760"/>
            <a:ext cx="3888432" cy="4536504"/>
          </a:xfrm>
          <a:prstGeom prst="rect">
            <a:avLst/>
          </a:prstGeom>
          <a:noFill/>
        </p:spPr>
      </p:pic>
      <p:sp>
        <p:nvSpPr>
          <p:cNvPr id="50178" name="AutoShape 2" descr="data:image/jpeg;base64,/9j/4AAQSkZJRgABAQAAAQABAAD/2wCEAAkGBhQQEBAUDxAQEA4QDw8VFQ4UEA8PFBQQFBAVFBUVFhQXHCYeFxkjGRQUHy8gIycpLC0sFR4xNTAqNSYrLCkBCQoKDgwOGg8PGCwlHiQvMyksLC4qKSwsLzUtNSopLCwqKSwsKikqLCosLCwsLSosLiwsLSoqKSksKSksLywpLP/AABEIAOEA4QMBIgACEQEDEQH/xAAcAAEAAQUBAQAAAAAAAAAAAAAAAwECBAUGBwj/xABLEAACAgEBBAcEBgYGBgsAAAABAgADBBEFEiFBBgcTMVFhcSKBkaEUMkJSscEjM3KCotEVRGJ0ksIkNVOy4fAINENUY3WDk7TD8f/EABsBAQACAwEBAAAAAAAAAAAAAAABBQIDBAYH/8QAKhEBAAICAQMBCAIDAAAAAAAAAAECAxExBBIhsSIyQVFhcYHwBRMzkaH/2gAMAwEAAhEDEQA/APcYiICIiAiIgIiICIiAiIgIiICIiAiIgIiICI1iAiIgIiICIiAiIgIiICIiAiIgIiICIiAiafb/AEsxsFdci0Kx7qlBd29FH4nhPOdtdc1zEjEpSpfv2a2Mf3QQB84Hr0hyctKxvWOqL4swX8Z877Q6aZt/18u7TwRzUP4NJpLbSx1ZizH7RJY/EwPoHaHWNiVahXa5vCtd7+I6CaDL62m/7HF99ln5KPznjJtPiYGSw7mPxgem5PWbmt9U1V/s1g/7xMwLOnWcf60w9EqH+WcKu03H2jJk223MAwOvPTPO/wC+W/wfygdNs4f1u33is/5ZzNe2VPeNJlV5Ct3MIHR19YWev9Z19aqj/lmdj9a2Wv11osHmjKfiDp8pyBEgycpKxq7qo8z+UD0vF64f9tiH1rsB+TATf7O6zMO7QGxqWPK1d3+IEj5z5/yOk9Y/VqznxIKD58ZrbNvXWEKgAZ2CqiKWYsToANddSTA+uMbKWxd6t1dT9pSGHyks4vqx6Df0ZjE3Nv5uRutc+oO7oOFSn7q6n3sZ2cCsSkrAREQEREBERAREQERLbLAoJJAUDUknQAeZgXTgOnfWOMbeoxCr5Hc9vBlq8gOb/hIOm3WSqq1OC+9YeDZA03VHMIebefKeUu3/AO+cCmVkNY7Pa7PYxJLsSxJPmZjsZezSJjAtYyMmXMZGTAoTLCZUmWEwKEy0mCZaTAFpX6Tu8ddJi5OYE828P5zWvlknU/Dwgba/b1pGiMVXxH1j7+U1zEniSSfEkk/EyIZAkiuD3GEq6T1nqI6F9ra2dcutdJZKFI77eG9Z+6NVHmTPJWbQE+A1n1Z1c7IGLsvCrA0PYh27+NlhNjn4sYQ6SJWICIiAiIgIiICIiAiJQtp7oGl6YdIFwcSy4sA43Qg0Lb1hYALp+J5DUzxnbnTTIzv11mlfKlNVQeo+175J1mdMPp2Tu1Nri0ahNDqHf7Vnn4DyHnOOS/SBsWskTPIxbrLS0CrNI2aC0sJgCZYTBaWEwKEywmVJkVtoUak8ITHlVjMHJzuSf4v5TIuRGCb1pr3lB03NRofE6zByMco7KeO6e/y01Bmu1nVhxRPK/A2a1raL6knkPEzaVbOReW95nu+Em2L7OPaR3u6rr5Aazc9HtgjK7YveuPXRUHawobOBJHcCPCcl7TM6hf8AT4MdK9948NSlC/dX4CQ7Q2eLEOgAccQR+E7PE6G037y4m0ar7wjMKewasvujUgNvHj7pzCnUaznmbUmJXFK4c9LY9ffxr1hoej+w78+9cfGrL2OdD4IuujOx5AT6+2bi9lTVWTqa60XXx3VA/Kcv1X9GsfFwKbKKwLcqquy206F2dhvEb33QSdBOxltE7jbwF69tpr8vBESklgrERAREQEREBEShgWX3qiszsFRQSzE6AAcSSZ410+6yWyd6nFLV4wOjWdzW/wAl/GX9Z/Tjt7Gxsdv9HqYixhr+ksU6EeaqRp5medWPAjdpAxl7mQsZCUiXaSYWTCJlUt0gZZaWlpYHlCZKFSZaTKEzFy80JwHF/wAPWBJkZIQce/kJqrLi51Pw5CRvYSSTxJ5yqTG3Ddh9+G6TCSwUhnZXNQ0ULrqBqeB8Zg51wexmAIHAAHv0VQo1+EutyRrSV760TXl7SnWXbQKmxmQgq+jcORI4g+/Wapl34qTE+Wz2Z+o/9U/7onY9B8VbKtpLZYtKNiIDaw1CAueJHOcls5f0P72vxH/CdF0fy0TG2mruqvbjVqikgF23zqFHMzj37b0U0men1HPj1hv9m7Lo2bX9OXJObulq6xVVuotrDQdoSx0H/PGcIo0A9J0HRDbFdL3VZTEYWVUyWcGbdf7DgAE6ju7uYmgs9ne0YMFJAcAgMB3HQ8Rr5zXeYmI07Ompal79+5nx5+np4fQ3V/8A6swv7un5zopqui2GacHDrYaMmLQrD+0K13vnrNrLWvuw8DnneS0x85JQysTJqIiICIiAiIgJyvWP0kOFhOUIF9xFdfHQgn6zD0XU+uk6qeGdcO2TbnioH9HjVqun/iP7Tn4bg90DiHeQO0qzSJmkJWsZGxlzGRsYFpMsJlWMjYwJEu0k6vrNexkbZR4hTx8fyhDJzM/d4Lxbx8P+M1ZOvfxiJIqIU6GJUCRPDKm+6NJwJLVVqRIEr0mRSvmfjOWy+wxMzG4bui4A6fZ0A+Em1Ev2D0abIDN2m5Wv1mJ/KX5GDSpIQ2Pp9otpr7hOS+uXocHfHjSEtOk6A9F3z8qs7h+iUuHstIO6d3iEH3iTpw8NffzJxk+6f8Tfznb9WPSxsTIroZicS99Nwnglh7mXXxOgI89Zjj7e6NsusjP/AEWnHrev3T3JRLpQSsuHzwiIgIiICIiAiIgU1nyztfav0m+6/XUXWu4PEewW9j+HSfRXTbbYw8DIt1G9uFUHjY/sr+OvunzKo0AA7gAPhAuJlhMEyMmQkJkbGVYyNjAoxkTGVZpi338h8YFLr+Q+MgiJKEwG/wDtj5iRSgMyd3tBqP1gHFfvDxHnAgEkqEjktPOYX4dHTRvJDNw8TtBZx07Otn7u/TlLFmdsYezk/wB2s/KYSic1uF5i33S6zZmaVxGAP13A+ABmJKYh/QJ+0x/CVnDefL0+KPZ2z9obHairGsZlK5VRsUDXULqBofPjMAWFdGXgykMD5g6j8J0vSz/q2yP7h+LCcy/cfQxeO2fCOnvOTHu3zn1mH0/s2/tKan+/VW3+JQZkzU9EwRgYQPeMPG19exWbaXMcPnOSNXmPqRESWsiIgUlYiAiIgeTde21fZxMcE8We5gPBQUUH3sT7p4+TOv61to9ttXJ8KRVSvotYc/xO841jAEy0mUJljNISM0iZoYzFvv5D4wF93IfGY5iJKFJSVMpArLkcggg6Ec5ZJ8PDe6xK6Uay2xgqVqNSzHuAgTmrtRvIPb1AZNdNSeAInW9LurW3ZWLiW3OrW3vYtiqdVQ7oatQdOJ0D6n0nqXQfqXx8fEcZyC7Lyaytja6ipT9ivwI4atzPlNVtTBsWptj7TsO7YVOz9pMOBZOK12HuB9kjlwaY2jcN2C/ZeJeS7LvVVvDHQvjuq+bHTQTFUSTMxGqtsrfTtKnZGCsrDeVtDoRwPERVXqZx2l6TFWN7j4t3ij9EvkT85dIqbgNV5cPjJNZx3jy9BhtHbpv+k+Sr07MVWDGvBRWAOu62vcfAzQrSXKov1nZVH7THQfjLSwHhO46reiL5WQmTYpGJQxKk6fpbRqAB5KeJPoJnFZyWaMuWnR4JmZ43r8+XtOFTuV1qO5K0X4KBJ5QSst3z2Z3OyIiEKRKxAREQEoTKzG2lbuU3N92qw/BCYHy/0gy+1ysl/v5Fp92+QPkJqmMvSwsAx72Gp9TxMhcwKM0jZoZpBfdu+shK3Iu04Dv/AAmLKaxJQrERAShErA5Dme4d5J8hAVVFmCorO7EBUUFmZj3AAcSZ9I9UvVguzqhkZKhs+1F4ED9ApH6sH73iR6TV9TvVUcTTMz6x9Kb9TSePYoV4sw5WHUjnoPMz1yBSeZ9fG0UTZ9dRVTbfem43DeQVnfZl8O4L+9PTZ4V/0gcvXMxK+VeKz/8AuWlf/qEwvOqunpad+WIl5WtY8JPVXqe8j3za4WxajXWbrzVbfr2a7hZeB3RvnlqZr7sdqrGVxo6MQR3jUTjtvT0mCaTbWm/2P0Te5C/bBKx3kjekV+BWh0Fllmn2uCA+4fzmbibQK4pUH67ae4SLZey7Mq1aqV3rG1OpO6qqO9mPICc0zM+IXVcdKbtbiGAcdfu6+pJncdVnSZsbKTHJ/wBGyCRuk8Es0JVl9SNCPP463O6EtXTZZVlYuT2C63V1OSyLzPH6wHumjwL9y2lx9i2ttfRwYjupaJljkjD1WG1I1P44n4Pp8SssqbVQfEA/ES+XD51wREQEpKxAREQE0/TG/s9nZ7/cwspvhSxm4mh6e/6q2n/5fmf/AB3gfMQ7pj3SfWQ5HdrAx2aYFh1J1mUW1mPaOMCyIiBWJfRQ1jKlaPZYx0WtFZ2Y+AUcSZ7h1fdRSpu37V3bH0BXCHFF87T9s/2e4ce/kHnHQzqzzNqMprrNOLr7WXYNF0/sDvc+nDh3z3zoZ1XYezAGrTtsnTjk2gM3og7kHpx8zOtqpCKFRQqKAAoAUAAaAADuEkgIiICeB9flR/pHHb7LYKAHzW+3UfMfGe9zyPr+2UWrw8gDhW1lTcOTgMpJ9VI/emvLHsuzorazQ80wQlldVOVvUvprj5HEjRz3OPu7w7+UwNppYLrBcdbg2jHhxIHA8PLSZ2HfRdVXXlO9LU6hLVXfDVk67pHIjl6zG2xmLdkWOmu4xG7r37qqFBPwnJbhf4ImLz4/fp92bUf0VY/aM3fRLaNNT5CZTNXTlYz0m5QWKb3PQA8Jo6x+jTy1m66MVY1n0irLZKWtqUU5LjVarFJPHw11HwnNX313l1OCe7evpz+xy2bdE9yu63Zu0KskLUwsqQblnYHQsCD6DhoO6cgV3gAOegHvM62qqjZq3OmZTl5VtD0pXTxRA+m87trx4Du/5Gh6P4RuysWpeJe+oe4NvH5KZN48xENeDJaK3tadxHEzGp/PHD6UxR7CfsL+EllqDSXS3fPpnckREIIiICIiAmm6aU7+zdoKO98HLUepocTczF2nTv0XL96mxfihED5LDcJi5lncPfJ61IUBu8AA+o4GYDvqSfGBQSO8SQSli6iBjzP2HsO7NvSjGTtLnPd3Kq83c/ZUeMk6PdH7c64VUDwL2H6taeLH8BznvvRbY+Psyns6Bq5A7S46b9jeJ8vAcoGb1fdXWPslA53bs5l0fJPId+7WD9VfmdOM7BtoKOc5K3bWvOYzbT15wOwbay+MsO2F8Zx/02XDKgdd/S6+MuG1B4zlFvk9d0DpxtAeM1fStMe/DvTMYLjlNWcnTcKkEMPMECYlds4Prf2uRTRjg8LmZ2/ZrI0B/eIP7sxvOolv6fHN8kVh5Y7LvMEYsoZgrFd0soPBtOWo0OkvrTUy3clyUDzHoZXzMPX462nUctlVeOI5a8JfrNhsvof2lZsa/crHIAEzDuw6lJC77+bN+Q0mi0RyssU393SB7QveRPU+pzoura5tjI7DeSpFO8a9RozN4MQdNPA+c8uFajuUD3TtOqvbpx85atf0OVqrDkHCko3y098zwzWLxuHP/JYst+mv2W143r5x8XuYlZQSstnz8iIgIiICIiBQmRWPwMq7TGusgfK/SijscnKr5rkWr8WJHyImr2ds63Ifcx6nts+6i66ep7lHrPXOlHVc2XtS657BXhWbjtunWxrNxUZQNNAPZ118502z9nUYdfZ4tS1IO/TUsx8WY8WPrA812f1QWkA5OQlPjXWvasPLeJAB9xmTkdWmOg0F1zHmSUHyAnd5OVNdZxhLW7I2cuLX2dA3F11J5s3ix5mZwsPiZUVyRaoFFJkqwtclVIFVkqS1VkiiBKjTIraYokgsgZ9bTy3rYsJzahyXETh5m2zX8B8J6OmTPN+tFNcul+TYwX3rYxPyYTTm91Yfx3+b8NX/AEF21mOqbtVf0HHsut09lAV1Z28z85qLlVXYVsXQMQrkbpYeOnKdbfkizGXGVd2w7Nx7Q4PGw1qG3D4jdB4es44TlvEL/pbWnzPw/duiTOIxgoP1mPwEto2S7412QCvZ02VowOu8Ws7tJia+wnofxnZ9D8OqzZub9Jfcxky8d7DzZEXeKL5sdB75z1r3TpbdRmnFj74+cern22OteGL72YWXMRj0DQFlH1rX147nhp3++Yey8rsb6LAQOzurbU66ABuOunLSbzrAxnGUHLB8a2pDjMvBRQFHsAciD3+us0myKt/Jxl797IqGniN8a/KRaNX1Biv/AGYJvaeYmft9Px6vpHZe0FvqSxPquoIIOoII11VvtA8jMuc9g64TipjriudKn+4fuH8p0AlxD53aNT4VmFte5kpdkOhQbx4a+yD7Q+GszZr9uW6UuvOwFR6HgT8JMohlYl++oPiBJprti/U15a6D3d/zmxgkiIhCFxMTIWZrCQWJA5faIbXummuJ8J2mRi68prbtmjwhLlDSZQY06JtmeUs/o7ygaNcaSrizcrgeUkGB5QNMMWXjGm6GD5S8YPlCWlGNLxjTdDBl4wpA0f0YyxsWdB9Bj6D5QOUvoZeRnFdO6DZUj6amluPjutwPz0nrzbO15TUbU6Ircp+ySNO7UH1ExtG4034Mn9d4vHweIY21nW7HtJ1NAqUaAcak4bp8dVJHvkOcUNthq17IuSuo0IU8dNPLunT7f6t8jHJapDZXx4Lx0E5ZqGQ6OjJoeO8pE4rVmPEvUYMuLJ7VJZw+qvkNJusXORdmZNRcC6zMpZa+ZRVGp9JzqZY46kaE+MnpBc6IrOfBVZ/kJzeYnwtvYvWO6eJif9eW6q6QK2A2JfWzlH38e1SAa2OpZTr9k6nu8TMnq72Y1+0cfRSVpJtc8gFU7vxYgSPY/QDOyiNzHepP9rcDSPcp9o+4T2LoT0Lr2bUVB7S+zQ2X6aFiBwUDko46Dzm/FiveYm3EKrr+twYMd6Yp3a3/ADfM/vxbnIUOhWxCVYcRprNfVlPj+yQ11I7m0IdR4MOfqJu9I0li8dtqj0jq04b2vhutrMbsbMltSprr+83Akf2RN6ax4D4CVAjRtbTUEUKo0AGgl8RJQREQKS0pL4gY7VSFqJmym7A1zYst+ieU2XZx2cDXfRfKVGNNh2cdnAwRjyox5m9nHZwMQUS4UTK3I3YGOKJUUTI0jSE7QigSv0cSWVg2gOKp7xMPI6OY9n6yitvVZs4kaItMcNNV0Ow1OoxKNfE1g/jNjRg11/UrRP2VUfhMiI1CZvaeZUiViSxIiICIiAiIgIiICUiIFYiICIiAiIgIiIFJWIgIiICUiICIiAlYiAiIgIiICIiAiIgIiIH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data:image/jpeg;base64,/9j/4AAQSkZJRgABAQAAAQABAAD/2wCEAAkGBhQQEBAUDxAQEA4QDw8VFQ4UEA8PFBQQFBAVFBUVFhQXHCYeFxkjGRQUHy8gIycpLC0sFR4xNTAqNSYrLCkBCQoKDgwOGg8PGCwlHiQvMyksLC4qKSwsLzUtNSopLCwqKSwsKikqLCosLCwsLSosLiwsLSoqKSksKSksLywpLP/AABEIAOEA4QMBIgACEQEDEQH/xAAcAAEAAQUBAQAAAAAAAAAAAAAAAwECBAUGBwj/xABLEAACAgEBBAcEBgYGBgsAAAABAgADBBEFEiFBBgcTMVFhcSKBkaEUMkJSscEjM3KCotEVRGJ0ksIkNVOy4fAINENUY3WDk7TD8f/EABsBAQACAwEBAAAAAAAAAAAAAAABBQIDBAYH/8QAKhEBAAICAQMBCAIDAAAAAAAAAAECAxExBBIhsSIyQVFhcYHwBRMzkaH/2gAMAwEAAhEDEQA/APcYiICIiAiIgIiICIiAiIgIiICIiAiIgIiICI1iAiIgIiICIiAiIgIiICIiAiIgIiICIiAiafb/AEsxsFdci0Kx7qlBd29FH4nhPOdtdc1zEjEpSpfv2a2Mf3QQB84Hr0hyctKxvWOqL4swX8Z877Q6aZt/18u7TwRzUP4NJpLbSx1ZizH7RJY/EwPoHaHWNiVahXa5vCtd7+I6CaDL62m/7HF99ln5KPznjJtPiYGSw7mPxgem5PWbmt9U1V/s1g/7xMwLOnWcf60w9EqH+WcKu03H2jJk223MAwOvPTPO/wC+W/wfygdNs4f1u33is/5ZzNe2VPeNJlV5Ct3MIHR19YWev9Z19aqj/lmdj9a2Wv11osHmjKfiDp8pyBEgycpKxq7qo8z+UD0vF64f9tiH1rsB+TATf7O6zMO7QGxqWPK1d3+IEj5z5/yOk9Y/VqznxIKD58ZrbNvXWEKgAZ2CqiKWYsToANddSTA+uMbKWxd6t1dT9pSGHyks4vqx6Df0ZjE3Nv5uRutc+oO7oOFSn7q6n3sZ2cCsSkrAREQEREBERAREQERLbLAoJJAUDUknQAeZgXTgOnfWOMbeoxCr5Hc9vBlq8gOb/hIOm3WSqq1OC+9YeDZA03VHMIebefKeUu3/AO+cCmVkNY7Pa7PYxJLsSxJPmZjsZezSJjAtYyMmXMZGTAoTLCZUmWEwKEy0mCZaTAFpX6Tu8ddJi5OYE828P5zWvlknU/Dwgba/b1pGiMVXxH1j7+U1zEniSSfEkk/EyIZAkiuD3GEq6T1nqI6F9ra2dcutdJZKFI77eG9Z+6NVHmTPJWbQE+A1n1Z1c7IGLsvCrA0PYh27+NlhNjn4sYQ6SJWICIiAiIgIiICIiAiJQtp7oGl6YdIFwcSy4sA43Qg0Lb1hYALp+J5DUzxnbnTTIzv11mlfKlNVQeo+175J1mdMPp2Tu1Nri0ahNDqHf7Vnn4DyHnOOS/SBsWskTPIxbrLS0CrNI2aC0sJgCZYTBaWEwKEywmVJkVtoUak8ITHlVjMHJzuSf4v5TIuRGCb1pr3lB03NRofE6zByMco7KeO6e/y01Bmu1nVhxRPK/A2a1raL6knkPEzaVbOReW95nu+Em2L7OPaR3u6rr5Aazc9HtgjK7YveuPXRUHawobOBJHcCPCcl7TM6hf8AT4MdK9948NSlC/dX4CQ7Q2eLEOgAccQR+E7PE6G037y4m0ar7wjMKewasvujUgNvHj7pzCnUaznmbUmJXFK4c9LY9ffxr1hoej+w78+9cfGrL2OdD4IuujOx5AT6+2bi9lTVWTqa60XXx3VA/Kcv1X9GsfFwKbKKwLcqquy206F2dhvEb33QSdBOxltE7jbwF69tpr8vBESklgrERAREQEREBEShgWX3qiszsFRQSzE6AAcSSZ410+6yWyd6nFLV4wOjWdzW/wAl/GX9Z/Tjt7Gxsdv9HqYixhr+ksU6EeaqRp5medWPAjdpAxl7mQsZCUiXaSYWTCJlUt0gZZaWlpYHlCZKFSZaTKEzFy80JwHF/wAPWBJkZIQce/kJqrLi51Pw5CRvYSSTxJ5yqTG3Ddh9+G6TCSwUhnZXNQ0ULrqBqeB8Zg51wexmAIHAAHv0VQo1+EutyRrSV760TXl7SnWXbQKmxmQgq+jcORI4g+/Wapl34qTE+Wz2Z+o/9U/7onY9B8VbKtpLZYtKNiIDaw1CAueJHOcls5f0P72vxH/CdF0fy0TG2mruqvbjVqikgF23zqFHMzj37b0U0men1HPj1hv9m7Lo2bX9OXJObulq6xVVuotrDQdoSx0H/PGcIo0A9J0HRDbFdL3VZTEYWVUyWcGbdf7DgAE6ju7uYmgs9ne0YMFJAcAgMB3HQ8Rr5zXeYmI07Ompal79+5nx5+np4fQ3V/8A6swv7un5zopqui2GacHDrYaMmLQrD+0K13vnrNrLWvuw8DnneS0x85JQysTJqIiICIiAiIgJyvWP0kOFhOUIF9xFdfHQgn6zD0XU+uk6qeGdcO2TbnioH9HjVqun/iP7Tn4bg90DiHeQO0qzSJmkJWsZGxlzGRsYFpMsJlWMjYwJEu0k6vrNexkbZR4hTx8fyhDJzM/d4Lxbx8P+M1ZOvfxiJIqIU6GJUCRPDKm+6NJwJLVVqRIEr0mRSvmfjOWy+wxMzG4bui4A6fZ0A+Em1Ev2D0abIDN2m5Wv1mJ/KX5GDSpIQ2Pp9otpr7hOS+uXocHfHjSEtOk6A9F3z8qs7h+iUuHstIO6d3iEH3iTpw8NffzJxk+6f8Tfznb9WPSxsTIroZicS99Nwnglh7mXXxOgI89Zjj7e6NsusjP/AEWnHrev3T3JRLpQSsuHzwiIgIiICIiAiIgU1nyztfav0m+6/XUXWu4PEewW9j+HSfRXTbbYw8DIt1G9uFUHjY/sr+OvunzKo0AA7gAPhAuJlhMEyMmQkJkbGVYyNjAoxkTGVZpi338h8YFLr+Q+MgiJKEwG/wDtj5iRSgMyd3tBqP1gHFfvDxHnAgEkqEjktPOYX4dHTRvJDNw8TtBZx07Otn7u/TlLFmdsYezk/wB2s/KYSic1uF5i33S6zZmaVxGAP13A+ABmJKYh/QJ+0x/CVnDefL0+KPZ2z9obHairGsZlK5VRsUDXULqBofPjMAWFdGXgykMD5g6j8J0vSz/q2yP7h+LCcy/cfQxeO2fCOnvOTHu3zn1mH0/s2/tKan+/VW3+JQZkzU9EwRgYQPeMPG19exWbaXMcPnOSNXmPqRESWsiIgUlYiAiIgeTde21fZxMcE8We5gPBQUUH3sT7p4+TOv61to9ttXJ8KRVSvotYc/xO841jAEy0mUJljNISM0iZoYzFvv5D4wF93IfGY5iJKFJSVMpArLkcggg6Ec5ZJ8PDe6xK6Uay2xgqVqNSzHuAgTmrtRvIPb1AZNdNSeAInW9LurW3ZWLiW3OrW3vYtiqdVQ7oatQdOJ0D6n0nqXQfqXx8fEcZyC7Lyaytja6ipT9ivwI4atzPlNVtTBsWptj7TsO7YVOz9pMOBZOK12HuB9kjlwaY2jcN2C/ZeJeS7LvVVvDHQvjuq+bHTQTFUSTMxGqtsrfTtKnZGCsrDeVtDoRwPERVXqZx2l6TFWN7j4t3ij9EvkT85dIqbgNV5cPjJNZx3jy9BhtHbpv+k+Sr07MVWDGvBRWAOu62vcfAzQrSXKov1nZVH7THQfjLSwHhO46reiL5WQmTYpGJQxKk6fpbRqAB5KeJPoJnFZyWaMuWnR4JmZ43r8+XtOFTuV1qO5K0X4KBJ5QSst3z2Z3OyIiEKRKxAREQEoTKzG2lbuU3N92qw/BCYHy/0gy+1ysl/v5Fp92+QPkJqmMvSwsAx72Gp9TxMhcwKM0jZoZpBfdu+shK3Iu04Dv/AAmLKaxJQrERAShErA5Dme4d5J8hAVVFmCorO7EBUUFmZj3AAcSZ9I9UvVguzqhkZKhs+1F4ED9ApH6sH73iR6TV9TvVUcTTMz6x9Kb9TSePYoV4sw5WHUjnoPMz1yBSeZ9fG0UTZ9dRVTbfem43DeQVnfZl8O4L+9PTZ4V/0gcvXMxK+VeKz/8AuWlf/qEwvOqunpad+WIl5WtY8JPVXqe8j3za4WxajXWbrzVbfr2a7hZeB3RvnlqZr7sdqrGVxo6MQR3jUTjtvT0mCaTbWm/2P0Te5C/bBKx3kjekV+BWh0Fllmn2uCA+4fzmbibQK4pUH67ae4SLZey7Mq1aqV3rG1OpO6qqO9mPICc0zM+IXVcdKbtbiGAcdfu6+pJncdVnSZsbKTHJ/wBGyCRuk8Es0JVl9SNCPP463O6EtXTZZVlYuT2C63V1OSyLzPH6wHumjwL9y2lx9i2ttfRwYjupaJljkjD1WG1I1P44n4Pp8SssqbVQfEA/ES+XD51wREQEpKxAREQE0/TG/s9nZ7/cwspvhSxm4mh6e/6q2n/5fmf/AB3gfMQ7pj3SfWQ5HdrAx2aYFh1J1mUW1mPaOMCyIiBWJfRQ1jKlaPZYx0WtFZ2Y+AUcSZ7h1fdRSpu37V3bH0BXCHFF87T9s/2e4ce/kHnHQzqzzNqMprrNOLr7WXYNF0/sDvc+nDh3z3zoZ1XYezAGrTtsnTjk2gM3og7kHpx8zOtqpCKFRQqKAAoAUAAaAADuEkgIiICeB9flR/pHHb7LYKAHzW+3UfMfGe9zyPr+2UWrw8gDhW1lTcOTgMpJ9VI/emvLHsuzorazQ80wQlldVOVvUvprj5HEjRz3OPu7w7+UwNppYLrBcdbg2jHhxIHA8PLSZ2HfRdVXXlO9LU6hLVXfDVk67pHIjl6zG2xmLdkWOmu4xG7r37qqFBPwnJbhf4ImLz4/fp92bUf0VY/aM3fRLaNNT5CZTNXTlYz0m5QWKb3PQA8Jo6x+jTy1m66MVY1n0irLZKWtqUU5LjVarFJPHw11HwnNX313l1OCe7evpz+xy2bdE9yu63Zu0KskLUwsqQblnYHQsCD6DhoO6cgV3gAOegHvM62qqjZq3OmZTl5VtD0pXTxRA+m87trx4Du/5Gh6P4RuysWpeJe+oe4NvH5KZN48xENeDJaK3tadxHEzGp/PHD6UxR7CfsL+EllqDSXS3fPpnckREIIiICIiAmm6aU7+zdoKO98HLUepocTczF2nTv0XL96mxfihED5LDcJi5lncPfJ61IUBu8AA+o4GYDvqSfGBQSO8SQSli6iBjzP2HsO7NvSjGTtLnPd3Kq83c/ZUeMk6PdH7c64VUDwL2H6taeLH8BznvvRbY+Psyns6Bq5A7S46b9jeJ8vAcoGb1fdXWPslA53bs5l0fJPId+7WD9VfmdOM7BtoKOc5K3bWvOYzbT15wOwbay+MsO2F8Zx/02XDKgdd/S6+MuG1B4zlFvk9d0DpxtAeM1fStMe/DvTMYLjlNWcnTcKkEMPMECYlds4Prf2uRTRjg8LmZ2/ZrI0B/eIP7sxvOolv6fHN8kVh5Y7LvMEYsoZgrFd0soPBtOWo0OkvrTUy3clyUDzHoZXzMPX462nUctlVeOI5a8JfrNhsvof2lZsa/crHIAEzDuw6lJC77+bN+Q0mi0RyssU393SB7QveRPU+pzoura5tjI7DeSpFO8a9RozN4MQdNPA+c8uFajuUD3TtOqvbpx85atf0OVqrDkHCko3y098zwzWLxuHP/JYst+mv2W143r5x8XuYlZQSstnz8iIgIiICIiBQmRWPwMq7TGusgfK/SijscnKr5rkWr8WJHyImr2ds63Ifcx6nts+6i66ep7lHrPXOlHVc2XtS657BXhWbjtunWxrNxUZQNNAPZ118502z9nUYdfZ4tS1IO/TUsx8WY8WPrA812f1QWkA5OQlPjXWvasPLeJAB9xmTkdWmOg0F1zHmSUHyAnd5OVNdZxhLW7I2cuLX2dA3F11J5s3ix5mZwsPiZUVyRaoFFJkqwtclVIFVkqS1VkiiBKjTIraYokgsgZ9bTy3rYsJzahyXETh5m2zX8B8J6OmTPN+tFNcul+TYwX3rYxPyYTTm91Yfx3+b8NX/AEF21mOqbtVf0HHsut09lAV1Z28z85qLlVXYVsXQMQrkbpYeOnKdbfkizGXGVd2w7Nx7Q4PGw1qG3D4jdB4es44TlvEL/pbWnzPw/duiTOIxgoP1mPwEto2S7412QCvZ02VowOu8Ws7tJia+wnofxnZ9D8OqzZub9Jfcxky8d7DzZEXeKL5sdB75z1r3TpbdRmnFj74+cern22OteGL72YWXMRj0DQFlH1rX147nhp3++Yey8rsb6LAQOzurbU66ABuOunLSbzrAxnGUHLB8a2pDjMvBRQFHsAciD3+us0myKt/Jxl797IqGniN8a/KRaNX1Biv/AGYJvaeYmft9Px6vpHZe0FvqSxPquoIIOoII11VvtA8jMuc9g64TipjriudKn+4fuH8p0AlxD53aNT4VmFte5kpdkOhQbx4a+yD7Q+GszZr9uW6UuvOwFR6HgT8JMohlYl++oPiBJprti/U15a6D3d/zmxgkiIhCFxMTIWZrCQWJA5faIbXummuJ8J2mRi68prbtmjwhLlDSZQY06JtmeUs/o7ygaNcaSrizcrgeUkGB5QNMMWXjGm6GD5S8YPlCWlGNLxjTdDBl4wpA0f0YyxsWdB9Bj6D5QOUvoZeRnFdO6DZUj6amluPjutwPz0nrzbO15TUbU6Ircp+ySNO7UH1ExtG4034Mn9d4vHweIY21nW7HtJ1NAqUaAcak4bp8dVJHvkOcUNthq17IuSuo0IU8dNPLunT7f6t8jHJapDZXx4Lx0E5ZqGQ6OjJoeO8pE4rVmPEvUYMuLJ7VJZw+qvkNJusXORdmZNRcC6zMpZa+ZRVGp9JzqZY46kaE+MnpBc6IrOfBVZ/kJzeYnwtvYvWO6eJif9eW6q6QK2A2JfWzlH38e1SAa2OpZTr9k6nu8TMnq72Y1+0cfRSVpJtc8gFU7vxYgSPY/QDOyiNzHepP9rcDSPcp9o+4T2LoT0Lr2bUVB7S+zQ2X6aFiBwUDko46Dzm/FiveYm3EKrr+twYMd6Yp3a3/ADfM/vxbnIUOhWxCVYcRprNfVlPj+yQ11I7m0IdR4MOfqJu9I0li8dtqj0jq04b2vhutrMbsbMltSprr+83Akf2RN6ax4D4CVAjRtbTUEUKo0AGgl8RJQREQKS0pL4gY7VSFqJmym7A1zYst+ieU2XZx2cDXfRfKVGNNh2cdnAwRjyox5m9nHZwMQUS4UTK3I3YGOKJUUTI0jSE7QigSv0cSWVg2gOKp7xMPI6OY9n6yitvVZs4kaItMcNNV0Ow1OoxKNfE1g/jNjRg11/UrRP2VUfhMiI1CZvaeZUiViSxIiICIiAiIgIiICUiIFYiICIiAiIgIiIFJWIgIiICUiICIiAlYiAiIgIiICIiAiIgIiIH/2Q=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796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666720" y="908720"/>
            <a:ext cx="8775730" cy="1428750"/>
          </a:xfrm>
          <a:prstGeom prst="roundRect">
            <a:avLst>
              <a:gd name="adj" fmla="val 1118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9595" y="1123032"/>
            <a:ext cx="2286029" cy="1000125"/>
          </a:xfrm>
          <a:prstGeom prst="roundRect">
            <a:avLst>
              <a:gd name="adj" fmla="val 588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Сокращение затрат </a:t>
            </a:r>
          </a:p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энергоресурсы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472" y="188640"/>
            <a:ext cx="885831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eaLnBrk="0" hangingPunct="0"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ЧЕТЫРЕ ШАГА К ЭНЕРГОСБЕРЕЖЕНИЮ ВМЕСТЕ С ООО «ГПБ-ЭНЕРГОЭФФЕКТ»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95688" y="1123032"/>
            <a:ext cx="2554287" cy="1000125"/>
          </a:xfrm>
          <a:prstGeom prst="roundRect">
            <a:avLst>
              <a:gd name="adj" fmla="val 588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Модернизация энергооборудования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32588" y="1123032"/>
            <a:ext cx="2476500" cy="1000125"/>
          </a:xfrm>
          <a:prstGeom prst="roundRect">
            <a:avLst>
              <a:gd name="adj" fmla="val 588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5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дополнительных инвестиций </a:t>
            </a:r>
            <a:r>
              <a:rPr lang="ru-RU" sz="16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Заказчика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17838" y="1408782"/>
            <a:ext cx="696912" cy="500063"/>
          </a:xfrm>
          <a:prstGeom prst="roundRect">
            <a:avLst>
              <a:gd name="adj" fmla="val 5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69038" y="1337345"/>
            <a:ext cx="696912" cy="500062"/>
          </a:xfrm>
          <a:prstGeom prst="roundRect">
            <a:avLst>
              <a:gd name="adj" fmla="val 5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321152" y="1628800"/>
            <a:ext cx="311150" cy="1587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19125" y="2845234"/>
            <a:ext cx="541338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9125" y="3693905"/>
            <a:ext cx="541338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19125" y="4542577"/>
            <a:ext cx="541338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9125" y="5391249"/>
            <a:ext cx="541338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8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4256088" y="2337470"/>
            <a:ext cx="1316037" cy="285750"/>
          </a:xfrm>
          <a:prstGeom prst="triangle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Скругленный прямоугольник 31"/>
          <p:cNvSpPr/>
          <p:nvPr/>
        </p:nvSpPr>
        <p:spPr>
          <a:xfrm>
            <a:off x="1280592" y="2845234"/>
            <a:ext cx="8064896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defTabSz="952500" eaLnBrk="0" hangingPunct="0">
              <a:spcAft>
                <a:spcPts val="0"/>
              </a:spcAft>
              <a:buClr>
                <a:srgbClr val="335A8F"/>
              </a:buClr>
              <a:buSzPct val="9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предварительного </a:t>
            </a:r>
            <a:r>
              <a:rPr lang="ru-RU" sz="1600" kern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экспресс-энергообследования</a:t>
            </a: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 разработка 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согласование с клиентом программы 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</a:t>
            </a:r>
          </a:p>
        </p:txBody>
      </p:sp>
      <p:sp>
        <p:nvSpPr>
          <p:cNvPr id="25" name="Скругленный прямоугольник 31"/>
          <p:cNvSpPr/>
          <p:nvPr/>
        </p:nvSpPr>
        <p:spPr>
          <a:xfrm>
            <a:off x="1280592" y="3693905"/>
            <a:ext cx="8064896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defTabSz="952500" eaLnBrk="0" hangingPunct="0">
              <a:spcAft>
                <a:spcPts val="0"/>
              </a:spcAft>
              <a:buClr>
                <a:srgbClr val="335A8F"/>
              </a:buClr>
              <a:buSzPct val="90000"/>
              <a:tabLst>
                <a:tab pos="179388" algn="l"/>
              </a:tabLst>
              <a:defRPr/>
            </a:pP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Инвестиции в проект и привлечение долгового финансирования 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реализации проекта</a:t>
            </a:r>
          </a:p>
        </p:txBody>
      </p:sp>
      <p:sp>
        <p:nvSpPr>
          <p:cNvPr id="26" name="Скругленный прямоугольник 31"/>
          <p:cNvSpPr/>
          <p:nvPr/>
        </p:nvSpPr>
        <p:spPr>
          <a:xfrm>
            <a:off x="1280592" y="4542577"/>
            <a:ext cx="8064896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defTabSz="952500" eaLnBrk="0" hangingPunct="0">
              <a:spcAft>
                <a:spcPts val="0"/>
              </a:spcAft>
              <a:buClr>
                <a:srgbClr val="335A8F"/>
              </a:buClr>
              <a:buSzPct val="90000"/>
              <a:tabLst>
                <a:tab pos="179388" algn="l"/>
              </a:tabLst>
              <a:defRPr/>
            </a:pP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проекта 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модернизации «под ключ»</a:t>
            </a:r>
          </a:p>
        </p:txBody>
      </p:sp>
      <p:sp>
        <p:nvSpPr>
          <p:cNvPr id="27" name="Скругленный прямоугольник 31"/>
          <p:cNvSpPr/>
          <p:nvPr/>
        </p:nvSpPr>
        <p:spPr>
          <a:xfrm>
            <a:off x="1280592" y="5391249"/>
            <a:ext cx="8064896" cy="642938"/>
          </a:xfrm>
          <a:prstGeom prst="roundRect">
            <a:avLst>
              <a:gd name="adj" fmla="val 1050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defTabSz="952500" eaLnBrk="0" hangingPunct="0">
              <a:spcAft>
                <a:spcPts val="0"/>
              </a:spcAft>
              <a:buClr>
                <a:srgbClr val="335A8F"/>
              </a:buClr>
              <a:buSzPct val="90000"/>
              <a:tabLst>
                <a:tab pos="179388" algn="l"/>
              </a:tabLst>
              <a:defRPr/>
            </a:pP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Клиент оплачивает реализацию </a:t>
            </a:r>
            <a:r>
              <a:rPr lang="ru-RU" sz="1600" kern="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энергоэффективных</a:t>
            </a:r>
            <a:r>
              <a:rPr lang="ru-RU" sz="1600" kern="0" dirty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из средств, сэкономленных от снижения затрат на энергоресурсы </a:t>
            </a:r>
            <a:r>
              <a:rPr lang="en-US" sz="1600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600" kern="0" dirty="0">
              <a:solidFill>
                <a:schemeClr val="tx2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" val="1"/>
  <p:tag name="2" val="2"/>
  <p:tag name="3" val="3"/>
  <p:tag name="4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VER"/>
</p:tagLst>
</file>

<file path=ppt/theme/theme1.xml><?xml version="1.0" encoding="utf-8"?>
<a:theme xmlns:a="http://schemas.openxmlformats.org/drawingml/2006/main" name="GPB Energoeffect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335A8F"/>
      </a:accent1>
      <a:accent2>
        <a:srgbClr val="EBEBEB"/>
      </a:accent2>
      <a:accent3>
        <a:srgbClr val="FFFFFF"/>
      </a:accent3>
      <a:accent4>
        <a:srgbClr val="000000"/>
      </a:accent4>
      <a:accent5>
        <a:srgbClr val="ADB5C6"/>
      </a:accent5>
      <a:accent6>
        <a:srgbClr val="D5D5D5"/>
      </a:accent6>
      <a:hlink>
        <a:srgbClr val="D8DFF4"/>
      </a:hlink>
      <a:folHlink>
        <a:srgbClr val="8F8F8F"/>
      </a:folHlink>
    </a:clrScheme>
    <a:fontScheme name="2_GPB_01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GPB_01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GPB_01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PB_01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5885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90000"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P:\Utilities\Gazprom\Mosenergo\Mosenergo v.8.ppt</Template>
  <TotalTime>21165</TotalTime>
  <Words>1293</Words>
  <Application>Microsoft Office PowerPoint</Application>
  <PresentationFormat>Лист A4 (210x297 мм)</PresentationFormat>
  <Paragraphs>271</Paragraphs>
  <Slides>22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GPB Energoeffect</vt:lpstr>
      <vt:lpstr>Специальное оформление</vt:lpstr>
      <vt:lpstr>Фотография Photo Editor</vt:lpstr>
      <vt:lpstr>Слайд 0</vt:lpstr>
      <vt:lpstr>ООО «ГПБ - ЭНЕРГОЭФФЕКТ» - ЭНЕРГОСЕРВИСНАЯ КОМПАНИЯ  ГРУППЫ ГАЗПРОМБАНКА  </vt:lpstr>
      <vt:lpstr>ООО «ГПБ-ЭНЕРГОЭФФЕКТ» РАБОТАЕТ С ОРГАНИЗАЦИЯМИ БЮДЖЕТНОЙ СФЕРЫ И КОРПОРАТИВНЫМ СЕКТОРОМ </vt:lpstr>
      <vt:lpstr>РЕШЕНИЯ ДЛЯ БЮДЖЕТНЫХ ОРГАНИЗАЦИЙ</vt:lpstr>
      <vt:lpstr>РЕШЕНИЯ ДЛЯ КОРПОРАТИВНОГО СЕКТОРА</vt:lpstr>
      <vt:lpstr>РЕШЕНИЯ ДЛЯ КОРПОРАТИВНОГО СЕКТОРА</vt:lpstr>
      <vt:lpstr>КЛЮЧЕВЫЕ ПРЕИМУЩЕСТВА ООО «ГПБ - ЭНЕРГОЭФФЕКТ»</vt:lpstr>
      <vt:lpstr>КЛЮЧЕВЫЕ ПРЕИМУЩЕСТВА ООО «ГПБ - ЭНЕРГОЭФФЕКТ»</vt:lpstr>
      <vt:lpstr>Слайд 8</vt:lpstr>
      <vt:lpstr>Слайд 9</vt:lpstr>
      <vt:lpstr>Слайд 10</vt:lpstr>
      <vt:lpstr>Слайд 11</vt:lpstr>
      <vt:lpstr>    </vt:lpstr>
      <vt:lpstr>Слайд 13</vt:lpstr>
      <vt:lpstr>ЭКОНОМИЧЕСКИЙ ЭФФЕКТ НА ПРИМЕРЕ СТРОИТЕЛЬСТВА ИСТОЧНИКА АВТОНОМНОГО ТЕПЛОСНАБЖЕНИЯ</vt:lpstr>
      <vt:lpstr>Слайд 15</vt:lpstr>
      <vt:lpstr>Слайд 16</vt:lpstr>
      <vt:lpstr>Слайд 17</vt:lpstr>
      <vt:lpstr>Слайд 18</vt:lpstr>
      <vt:lpstr>НАША КОМАНДА</vt:lpstr>
      <vt:lpstr>ООО «ГПБ-ЭНЕРГОЭФФЕКТ» - ПРОВАЙДЕР ПРОГРАММ ЭНЕРГОЭФФЕКТИВНОСТИ</vt:lpstr>
      <vt:lpstr>ЮРИДИЧЕСКАЯ БАЗА</vt:lpstr>
    </vt:vector>
  </TitlesOfParts>
  <Company>Gazprombank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Demidov</dc:creator>
  <cp:lastModifiedBy>-</cp:lastModifiedBy>
  <cp:revision>1657</cp:revision>
  <cp:lastPrinted>2011-07-19T10:41:52Z</cp:lastPrinted>
  <dcterms:created xsi:type="dcterms:W3CDTF">2007-05-28T11:32:36Z</dcterms:created>
  <dcterms:modified xsi:type="dcterms:W3CDTF">2013-02-19T06:51:53Z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onth">
    <vt:lpwstr>MAY</vt:lpwstr>
  </property>
  <property fmtid="{D5CDD505-2E9C-101B-9397-08002B2CF9AE}" pid="3" name="Day">
    <vt:i4>22</vt:i4>
  </property>
  <property fmtid="{D5CDD505-2E9C-101B-9397-08002B2CF9AE}" pid="4" name="Year">
    <vt:i4>2007</vt:i4>
  </property>
  <property fmtid="{D5CDD505-2E9C-101B-9397-08002B2CF9AE}" pid="5" name="Template Date">
    <vt:filetime>2003-09-16T13:17:56Z</vt:filetime>
  </property>
  <property fmtid="{D5CDD505-2E9C-101B-9397-08002B2CF9AE}" pid="6" name="Template Version">
    <vt:lpwstr>6.5</vt:lpwstr>
  </property>
  <property fmtid="{D5CDD505-2E9C-101B-9397-08002B2CF9AE}" pid="7" name="Paper Size">
    <vt:lpwstr>A4</vt:lpwstr>
  </property>
  <property fmtid="{D5CDD505-2E9C-101B-9397-08002B2CF9AE}" pid="8" name="Date Format">
    <vt:lpwstr>MMMMYY</vt:lpwstr>
  </property>
  <property fmtid="{D5CDD505-2E9C-101B-9397-08002B2CF9AE}" pid="9" name="DraftTime">
    <vt:lpwstr>False</vt:lpwstr>
  </property>
  <property fmtid="{D5CDD505-2E9C-101B-9397-08002B2CF9AE}" pid="10" name="CustomProp1">
    <vt:lpwstr>Cover</vt:lpwstr>
  </property>
  <property fmtid="{D5CDD505-2E9C-101B-9397-08002B2CF9AE}" pid="11" name="HideTitleOnHdr">
    <vt:bool>false</vt:bool>
  </property>
  <property fmtid="{D5CDD505-2E9C-101B-9397-08002B2CF9AE}" pid="12" name="HideTitleOnCover">
    <vt:bool>false</vt:bool>
  </property>
  <property fmtid="{D5CDD505-2E9C-101B-9397-08002B2CF9AE}" pid="13" name="ShowFilePath">
    <vt:bool>false</vt:bool>
  </property>
</Properties>
</file>